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17"/>
  </p:notesMasterIdLst>
  <p:sldIdLst>
    <p:sldId id="263" r:id="rId2"/>
    <p:sldId id="482" r:id="rId3"/>
    <p:sldId id="483" r:id="rId4"/>
    <p:sldId id="484" r:id="rId5"/>
    <p:sldId id="485" r:id="rId6"/>
    <p:sldId id="487" r:id="rId7"/>
    <p:sldId id="486" r:id="rId8"/>
    <p:sldId id="488" r:id="rId9"/>
    <p:sldId id="442" r:id="rId10"/>
    <p:sldId id="489" r:id="rId11"/>
    <p:sldId id="490" r:id="rId12"/>
    <p:sldId id="491" r:id="rId13"/>
    <p:sldId id="492" r:id="rId14"/>
    <p:sldId id="493" r:id="rId15"/>
    <p:sldId id="494" r:id="rId16"/>
  </p:sldIdLst>
  <p:sldSz cx="12192000" cy="6858000"/>
  <p:notesSz cx="6858000" cy="9144000"/>
  <p:embeddedFontLst>
    <p:embeddedFont>
      <p:font typeface="Elephant" pitchFamily="18" charset="0"/>
      <p:regular r:id="rId18"/>
      <p:italic r:id="rId19"/>
    </p:embeddedFont>
    <p:embeddedFont>
      <p:font typeface="Calibri" pitchFamily="34" charset="0"/>
      <p:regular r:id="rId20"/>
      <p:bold r:id="rId21"/>
      <p:italic r:id="rId22"/>
      <p:boldItalic r:id="rId23"/>
    </p:embeddedFont>
    <p:embeddedFont>
      <p:font typeface="Calibri Light" pitchFamily="34" charset="0"/>
      <p:regular r:id="rId24"/>
      <p:italic r:id="rId25"/>
    </p:embeddedFont>
  </p:embeddedFontLst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 snapToObjects="1">
      <p:cViewPr varScale="1">
        <p:scale>
          <a:sx n="111" d="100"/>
          <a:sy n="111" d="100"/>
        </p:scale>
        <p:origin x="-43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0BC278-2315-4D41-800D-DCDA7E29D7E6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hr-HR"/>
        </a:p>
      </dgm:t>
    </dgm:pt>
    <dgm:pt modelId="{0FE65B42-EFD8-478F-88A6-0E665BFFB1F8}">
      <dgm:prSet phldrT="[Tekst]"/>
      <dgm:spPr/>
      <dgm:t>
        <a:bodyPr/>
        <a:lstStyle/>
        <a:p>
          <a:r>
            <a:rPr lang="hr-HR" b="1" dirty="0">
              <a:solidFill>
                <a:schemeClr val="tx1"/>
              </a:solidFill>
            </a:rPr>
            <a:t>2000</a:t>
          </a:r>
          <a:r>
            <a:rPr lang="hr-HR" b="1" dirty="0" smtClean="0">
              <a:solidFill>
                <a:schemeClr val="tx1"/>
              </a:solidFill>
            </a:rPr>
            <a:t>. – 2003</a:t>
          </a:r>
          <a:r>
            <a:rPr lang="hr-HR" b="1" dirty="0">
              <a:solidFill>
                <a:schemeClr val="tx1"/>
              </a:solidFill>
            </a:rPr>
            <a:t>. – Ivica Račan</a:t>
          </a:r>
        </a:p>
      </dgm:t>
    </dgm:pt>
    <dgm:pt modelId="{38758CFF-B3EA-4C51-8E8B-2771689AB744}" type="parTrans" cxnId="{732D59D3-A43C-4DDA-8D79-ADF7EBA0D683}">
      <dgm:prSet/>
      <dgm:spPr/>
      <dgm:t>
        <a:bodyPr/>
        <a:lstStyle/>
        <a:p>
          <a:endParaRPr lang="hr-HR"/>
        </a:p>
      </dgm:t>
    </dgm:pt>
    <dgm:pt modelId="{A1B9391E-559A-4091-800E-AE5DF7284503}" type="sibTrans" cxnId="{732D59D3-A43C-4DDA-8D79-ADF7EBA0D683}">
      <dgm:prSet/>
      <dgm:spPr/>
      <dgm:t>
        <a:bodyPr/>
        <a:lstStyle/>
        <a:p>
          <a:endParaRPr lang="hr-HR"/>
        </a:p>
      </dgm:t>
    </dgm:pt>
    <dgm:pt modelId="{407EFC3E-0F49-4B0B-8A3B-30E3CFD4094D}">
      <dgm:prSet phldrT="[Tekst]"/>
      <dgm:spPr/>
      <dgm:t>
        <a:bodyPr/>
        <a:lstStyle/>
        <a:p>
          <a:r>
            <a:rPr lang="hr-HR" dirty="0"/>
            <a:t>?</a:t>
          </a:r>
        </a:p>
      </dgm:t>
    </dgm:pt>
    <dgm:pt modelId="{D14094C9-9B31-4AEF-9F13-297146236972}" type="parTrans" cxnId="{2E746BFD-40BB-4A9B-A8E7-16C5E6D68B87}">
      <dgm:prSet/>
      <dgm:spPr/>
      <dgm:t>
        <a:bodyPr/>
        <a:lstStyle/>
        <a:p>
          <a:endParaRPr lang="hr-HR"/>
        </a:p>
      </dgm:t>
    </dgm:pt>
    <dgm:pt modelId="{4011BF94-36FC-4C4E-80B5-57F7519AFF80}" type="sibTrans" cxnId="{2E746BFD-40BB-4A9B-A8E7-16C5E6D68B87}">
      <dgm:prSet/>
      <dgm:spPr/>
      <dgm:t>
        <a:bodyPr/>
        <a:lstStyle/>
        <a:p>
          <a:endParaRPr lang="hr-HR"/>
        </a:p>
      </dgm:t>
    </dgm:pt>
    <dgm:pt modelId="{39259689-0531-463E-8B8F-461A2AC2B028}">
      <dgm:prSet phldrT="[Tekst]"/>
      <dgm:spPr/>
      <dgm:t>
        <a:bodyPr/>
        <a:lstStyle/>
        <a:p>
          <a:r>
            <a:rPr lang="hr-HR" dirty="0"/>
            <a:t>?</a:t>
          </a:r>
        </a:p>
      </dgm:t>
    </dgm:pt>
    <dgm:pt modelId="{CE6B387F-8031-4077-9A73-D3B5098338F7}" type="parTrans" cxnId="{53336B83-BD65-4831-AC5A-E109EB790490}">
      <dgm:prSet/>
      <dgm:spPr/>
      <dgm:t>
        <a:bodyPr/>
        <a:lstStyle/>
        <a:p>
          <a:endParaRPr lang="hr-HR"/>
        </a:p>
      </dgm:t>
    </dgm:pt>
    <dgm:pt modelId="{67A70F8C-7E82-4A20-82A2-9B8C760EFE14}" type="sibTrans" cxnId="{53336B83-BD65-4831-AC5A-E109EB790490}">
      <dgm:prSet/>
      <dgm:spPr/>
      <dgm:t>
        <a:bodyPr/>
        <a:lstStyle/>
        <a:p>
          <a:endParaRPr lang="hr-HR"/>
        </a:p>
      </dgm:t>
    </dgm:pt>
    <dgm:pt modelId="{29CD72E7-7829-44E1-8FB4-092D37BAEF0E}">
      <dgm:prSet phldrT="[Tekst]"/>
      <dgm:spPr/>
      <dgm:t>
        <a:bodyPr/>
        <a:lstStyle/>
        <a:p>
          <a:r>
            <a:rPr lang="hr-HR" dirty="0"/>
            <a:t>?</a:t>
          </a:r>
        </a:p>
      </dgm:t>
    </dgm:pt>
    <dgm:pt modelId="{D0A21975-1759-47C5-B676-82DB9879D49F}" type="parTrans" cxnId="{C3EBA705-4ECA-4DB4-AA62-7A76D0F40206}">
      <dgm:prSet/>
      <dgm:spPr/>
      <dgm:t>
        <a:bodyPr/>
        <a:lstStyle/>
        <a:p>
          <a:endParaRPr lang="hr-HR"/>
        </a:p>
      </dgm:t>
    </dgm:pt>
    <dgm:pt modelId="{8BB8DA86-6FE5-4CE2-B3F3-841B08FA9375}" type="sibTrans" cxnId="{C3EBA705-4ECA-4DB4-AA62-7A76D0F40206}">
      <dgm:prSet/>
      <dgm:spPr/>
      <dgm:t>
        <a:bodyPr/>
        <a:lstStyle/>
        <a:p>
          <a:endParaRPr lang="hr-HR"/>
        </a:p>
      </dgm:t>
    </dgm:pt>
    <dgm:pt modelId="{FD3D42F9-1D8B-4CD6-B13E-3633CE311232}">
      <dgm:prSet phldrT="[Tekst]"/>
      <dgm:spPr/>
      <dgm:t>
        <a:bodyPr/>
        <a:lstStyle/>
        <a:p>
          <a:r>
            <a:rPr lang="hr-HR" dirty="0"/>
            <a:t>?</a:t>
          </a:r>
        </a:p>
      </dgm:t>
    </dgm:pt>
    <dgm:pt modelId="{D0779887-46DE-40FF-A225-D8F6F64C94CF}" type="parTrans" cxnId="{AF7E9179-1090-4704-B87B-65C0E381AD4F}">
      <dgm:prSet/>
      <dgm:spPr/>
      <dgm:t>
        <a:bodyPr/>
        <a:lstStyle/>
        <a:p>
          <a:endParaRPr lang="hr-HR"/>
        </a:p>
      </dgm:t>
    </dgm:pt>
    <dgm:pt modelId="{47C21ECD-CA88-43C6-B389-AE4E84D2D2EE}" type="sibTrans" cxnId="{AF7E9179-1090-4704-B87B-65C0E381AD4F}">
      <dgm:prSet/>
      <dgm:spPr/>
      <dgm:t>
        <a:bodyPr/>
        <a:lstStyle/>
        <a:p>
          <a:endParaRPr lang="hr-HR"/>
        </a:p>
      </dgm:t>
    </dgm:pt>
    <dgm:pt modelId="{4AFBC8E4-432C-4E6A-B5C5-176F2550E918}" type="pres">
      <dgm:prSet presAssocID="{3D0BC278-2315-4D41-800D-DCDA7E29D7E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B4715DB9-E4EF-4AB0-9A8A-EE4D66C76AC3}" type="pres">
      <dgm:prSet presAssocID="{0FE65B42-EFD8-478F-88A6-0E665BFFB1F8}" presName="parentLin" presStyleCnt="0"/>
      <dgm:spPr/>
    </dgm:pt>
    <dgm:pt modelId="{9634DCA0-57C2-46D9-A005-73ACBCEC0110}" type="pres">
      <dgm:prSet presAssocID="{0FE65B42-EFD8-478F-88A6-0E665BFFB1F8}" presName="parentLeftMargin" presStyleLbl="node1" presStyleIdx="0" presStyleCnt="5"/>
      <dgm:spPr/>
      <dgm:t>
        <a:bodyPr/>
        <a:lstStyle/>
        <a:p>
          <a:endParaRPr lang="hr-HR"/>
        </a:p>
      </dgm:t>
    </dgm:pt>
    <dgm:pt modelId="{387B87CF-1064-41FB-AEA0-4A33852C7830}" type="pres">
      <dgm:prSet presAssocID="{0FE65B42-EFD8-478F-88A6-0E665BFFB1F8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B6D3869-B2CF-4306-9C5B-F68A18F49C97}" type="pres">
      <dgm:prSet presAssocID="{0FE65B42-EFD8-478F-88A6-0E665BFFB1F8}" presName="negativeSpace" presStyleCnt="0"/>
      <dgm:spPr/>
    </dgm:pt>
    <dgm:pt modelId="{1DE2E31F-C842-4187-A3BD-32C0A2D3B804}" type="pres">
      <dgm:prSet presAssocID="{0FE65B42-EFD8-478F-88A6-0E665BFFB1F8}" presName="childText" presStyleLbl="conFgAcc1" presStyleIdx="0" presStyleCnt="5">
        <dgm:presLayoutVars>
          <dgm:bulletEnabled val="1"/>
        </dgm:presLayoutVars>
      </dgm:prSet>
      <dgm:spPr/>
    </dgm:pt>
    <dgm:pt modelId="{8FA2F3E2-7A98-4672-B98C-B99B151A8F18}" type="pres">
      <dgm:prSet presAssocID="{A1B9391E-559A-4091-800E-AE5DF7284503}" presName="spaceBetweenRectangles" presStyleCnt="0"/>
      <dgm:spPr/>
    </dgm:pt>
    <dgm:pt modelId="{F36BE30A-A95D-4C00-8C59-17FDD2745752}" type="pres">
      <dgm:prSet presAssocID="{407EFC3E-0F49-4B0B-8A3B-30E3CFD4094D}" presName="parentLin" presStyleCnt="0"/>
      <dgm:spPr/>
    </dgm:pt>
    <dgm:pt modelId="{87BEE896-922F-4493-8EFA-A60736D4FE5E}" type="pres">
      <dgm:prSet presAssocID="{407EFC3E-0F49-4B0B-8A3B-30E3CFD4094D}" presName="parentLeftMargin" presStyleLbl="node1" presStyleIdx="0" presStyleCnt="5"/>
      <dgm:spPr/>
      <dgm:t>
        <a:bodyPr/>
        <a:lstStyle/>
        <a:p>
          <a:endParaRPr lang="hr-HR"/>
        </a:p>
      </dgm:t>
    </dgm:pt>
    <dgm:pt modelId="{DE9D22BE-D8A1-4F26-823F-FCE5506C1F5A}" type="pres">
      <dgm:prSet presAssocID="{407EFC3E-0F49-4B0B-8A3B-30E3CFD4094D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98C3183-FBBE-4FE1-9EE8-353A5548463D}" type="pres">
      <dgm:prSet presAssocID="{407EFC3E-0F49-4B0B-8A3B-30E3CFD4094D}" presName="negativeSpace" presStyleCnt="0"/>
      <dgm:spPr/>
    </dgm:pt>
    <dgm:pt modelId="{05DD2649-C614-4FA8-946D-719FD8C6BC3B}" type="pres">
      <dgm:prSet presAssocID="{407EFC3E-0F49-4B0B-8A3B-30E3CFD4094D}" presName="childText" presStyleLbl="conFgAcc1" presStyleIdx="1" presStyleCnt="5">
        <dgm:presLayoutVars>
          <dgm:bulletEnabled val="1"/>
        </dgm:presLayoutVars>
      </dgm:prSet>
      <dgm:spPr/>
    </dgm:pt>
    <dgm:pt modelId="{8FBAFE16-BA62-4CE3-B7DC-C1342B6C5A0F}" type="pres">
      <dgm:prSet presAssocID="{4011BF94-36FC-4C4E-80B5-57F7519AFF80}" presName="spaceBetweenRectangles" presStyleCnt="0"/>
      <dgm:spPr/>
    </dgm:pt>
    <dgm:pt modelId="{A8D9FA6C-F283-427D-9D5F-90C09A94BE42}" type="pres">
      <dgm:prSet presAssocID="{39259689-0531-463E-8B8F-461A2AC2B028}" presName="parentLin" presStyleCnt="0"/>
      <dgm:spPr/>
    </dgm:pt>
    <dgm:pt modelId="{835A3E12-EEB4-4333-9778-DAD14459137F}" type="pres">
      <dgm:prSet presAssocID="{39259689-0531-463E-8B8F-461A2AC2B028}" presName="parentLeftMargin" presStyleLbl="node1" presStyleIdx="1" presStyleCnt="5"/>
      <dgm:spPr/>
      <dgm:t>
        <a:bodyPr/>
        <a:lstStyle/>
        <a:p>
          <a:endParaRPr lang="hr-HR"/>
        </a:p>
      </dgm:t>
    </dgm:pt>
    <dgm:pt modelId="{43A9FBA0-8C91-446D-8B1C-67E8CB1E244A}" type="pres">
      <dgm:prSet presAssocID="{39259689-0531-463E-8B8F-461A2AC2B028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AAF675F-1CE1-4787-8DAE-57BE28D5EC00}" type="pres">
      <dgm:prSet presAssocID="{39259689-0531-463E-8B8F-461A2AC2B028}" presName="negativeSpace" presStyleCnt="0"/>
      <dgm:spPr/>
    </dgm:pt>
    <dgm:pt modelId="{89E23B33-A0F9-43CB-B0E6-321CBDE1F435}" type="pres">
      <dgm:prSet presAssocID="{39259689-0531-463E-8B8F-461A2AC2B028}" presName="childText" presStyleLbl="conFgAcc1" presStyleIdx="2" presStyleCnt="5">
        <dgm:presLayoutVars>
          <dgm:bulletEnabled val="1"/>
        </dgm:presLayoutVars>
      </dgm:prSet>
      <dgm:spPr/>
    </dgm:pt>
    <dgm:pt modelId="{6C6D1071-B360-45B7-81CB-2F85C702553F}" type="pres">
      <dgm:prSet presAssocID="{67A70F8C-7E82-4A20-82A2-9B8C760EFE14}" presName="spaceBetweenRectangles" presStyleCnt="0"/>
      <dgm:spPr/>
    </dgm:pt>
    <dgm:pt modelId="{433FCB71-103F-4468-B097-4D051AE6FB97}" type="pres">
      <dgm:prSet presAssocID="{29CD72E7-7829-44E1-8FB4-092D37BAEF0E}" presName="parentLin" presStyleCnt="0"/>
      <dgm:spPr/>
    </dgm:pt>
    <dgm:pt modelId="{ECDE030F-FD4A-415B-BAF6-D82E0606C5CF}" type="pres">
      <dgm:prSet presAssocID="{29CD72E7-7829-44E1-8FB4-092D37BAEF0E}" presName="parentLeftMargin" presStyleLbl="node1" presStyleIdx="2" presStyleCnt="5"/>
      <dgm:spPr/>
      <dgm:t>
        <a:bodyPr/>
        <a:lstStyle/>
        <a:p>
          <a:endParaRPr lang="hr-HR"/>
        </a:p>
      </dgm:t>
    </dgm:pt>
    <dgm:pt modelId="{15CA0AFA-1CCC-41F2-8805-48696AEA4429}" type="pres">
      <dgm:prSet presAssocID="{29CD72E7-7829-44E1-8FB4-092D37BAEF0E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51E51CF-0F09-4820-99E0-16FAD8BB8A65}" type="pres">
      <dgm:prSet presAssocID="{29CD72E7-7829-44E1-8FB4-092D37BAEF0E}" presName="negativeSpace" presStyleCnt="0"/>
      <dgm:spPr/>
    </dgm:pt>
    <dgm:pt modelId="{33FDF7ED-A820-4E95-AAC1-CED7D3D4D013}" type="pres">
      <dgm:prSet presAssocID="{29CD72E7-7829-44E1-8FB4-092D37BAEF0E}" presName="childText" presStyleLbl="conFgAcc1" presStyleIdx="3" presStyleCnt="5">
        <dgm:presLayoutVars>
          <dgm:bulletEnabled val="1"/>
        </dgm:presLayoutVars>
      </dgm:prSet>
      <dgm:spPr/>
    </dgm:pt>
    <dgm:pt modelId="{9C445EF5-82F0-48FC-A914-D6EA5DA66137}" type="pres">
      <dgm:prSet presAssocID="{8BB8DA86-6FE5-4CE2-B3F3-841B08FA9375}" presName="spaceBetweenRectangles" presStyleCnt="0"/>
      <dgm:spPr/>
    </dgm:pt>
    <dgm:pt modelId="{4F29C4A5-0BCD-4B41-88F6-08B48BF553CC}" type="pres">
      <dgm:prSet presAssocID="{FD3D42F9-1D8B-4CD6-B13E-3633CE311232}" presName="parentLin" presStyleCnt="0"/>
      <dgm:spPr/>
    </dgm:pt>
    <dgm:pt modelId="{3552DFAB-1388-42BD-A2E0-6446F1574D18}" type="pres">
      <dgm:prSet presAssocID="{FD3D42F9-1D8B-4CD6-B13E-3633CE311232}" presName="parentLeftMargin" presStyleLbl="node1" presStyleIdx="3" presStyleCnt="5"/>
      <dgm:spPr/>
      <dgm:t>
        <a:bodyPr/>
        <a:lstStyle/>
        <a:p>
          <a:endParaRPr lang="hr-HR"/>
        </a:p>
      </dgm:t>
    </dgm:pt>
    <dgm:pt modelId="{3FF4BBFD-FA52-4EAE-B925-B22A1A1FF594}" type="pres">
      <dgm:prSet presAssocID="{FD3D42F9-1D8B-4CD6-B13E-3633CE311232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ED0B894-78C5-4F77-B724-8B9BA68A5468}" type="pres">
      <dgm:prSet presAssocID="{FD3D42F9-1D8B-4CD6-B13E-3633CE311232}" presName="negativeSpace" presStyleCnt="0"/>
      <dgm:spPr/>
    </dgm:pt>
    <dgm:pt modelId="{67AE32C7-2856-42C5-9A16-DE06048B088E}" type="pres">
      <dgm:prSet presAssocID="{FD3D42F9-1D8B-4CD6-B13E-3633CE311232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732D59D3-A43C-4DDA-8D79-ADF7EBA0D683}" srcId="{3D0BC278-2315-4D41-800D-DCDA7E29D7E6}" destId="{0FE65B42-EFD8-478F-88A6-0E665BFFB1F8}" srcOrd="0" destOrd="0" parTransId="{38758CFF-B3EA-4C51-8E8B-2771689AB744}" sibTransId="{A1B9391E-559A-4091-800E-AE5DF7284503}"/>
    <dgm:cxn modelId="{2E83774D-3EC5-4D68-B4F9-85E705F1267F}" type="presOf" srcId="{FD3D42F9-1D8B-4CD6-B13E-3633CE311232}" destId="{3552DFAB-1388-42BD-A2E0-6446F1574D18}" srcOrd="0" destOrd="0" presId="urn:microsoft.com/office/officeart/2005/8/layout/list1"/>
    <dgm:cxn modelId="{95218C5D-3A10-45EB-9404-B008422B078C}" type="presOf" srcId="{29CD72E7-7829-44E1-8FB4-092D37BAEF0E}" destId="{ECDE030F-FD4A-415B-BAF6-D82E0606C5CF}" srcOrd="0" destOrd="0" presId="urn:microsoft.com/office/officeart/2005/8/layout/list1"/>
    <dgm:cxn modelId="{AF7E9179-1090-4704-B87B-65C0E381AD4F}" srcId="{3D0BC278-2315-4D41-800D-DCDA7E29D7E6}" destId="{FD3D42F9-1D8B-4CD6-B13E-3633CE311232}" srcOrd="4" destOrd="0" parTransId="{D0779887-46DE-40FF-A225-D8F6F64C94CF}" sibTransId="{47C21ECD-CA88-43C6-B389-AE4E84D2D2EE}"/>
    <dgm:cxn modelId="{2E746BFD-40BB-4A9B-A8E7-16C5E6D68B87}" srcId="{3D0BC278-2315-4D41-800D-DCDA7E29D7E6}" destId="{407EFC3E-0F49-4B0B-8A3B-30E3CFD4094D}" srcOrd="1" destOrd="0" parTransId="{D14094C9-9B31-4AEF-9F13-297146236972}" sibTransId="{4011BF94-36FC-4C4E-80B5-57F7519AFF80}"/>
    <dgm:cxn modelId="{C84C10B9-97BF-45B1-80C3-9C55A39B20A2}" type="presOf" srcId="{407EFC3E-0F49-4B0B-8A3B-30E3CFD4094D}" destId="{87BEE896-922F-4493-8EFA-A60736D4FE5E}" srcOrd="0" destOrd="0" presId="urn:microsoft.com/office/officeart/2005/8/layout/list1"/>
    <dgm:cxn modelId="{6ACAC54E-989F-48AE-B81A-EA4D6FED30D5}" type="presOf" srcId="{0FE65B42-EFD8-478F-88A6-0E665BFFB1F8}" destId="{387B87CF-1064-41FB-AEA0-4A33852C7830}" srcOrd="1" destOrd="0" presId="urn:microsoft.com/office/officeart/2005/8/layout/list1"/>
    <dgm:cxn modelId="{53336B83-BD65-4831-AC5A-E109EB790490}" srcId="{3D0BC278-2315-4D41-800D-DCDA7E29D7E6}" destId="{39259689-0531-463E-8B8F-461A2AC2B028}" srcOrd="2" destOrd="0" parTransId="{CE6B387F-8031-4077-9A73-D3B5098338F7}" sibTransId="{67A70F8C-7E82-4A20-82A2-9B8C760EFE14}"/>
    <dgm:cxn modelId="{C3EBA705-4ECA-4DB4-AA62-7A76D0F40206}" srcId="{3D0BC278-2315-4D41-800D-DCDA7E29D7E6}" destId="{29CD72E7-7829-44E1-8FB4-092D37BAEF0E}" srcOrd="3" destOrd="0" parTransId="{D0A21975-1759-47C5-B676-82DB9879D49F}" sibTransId="{8BB8DA86-6FE5-4CE2-B3F3-841B08FA9375}"/>
    <dgm:cxn modelId="{2929C0FB-0A82-4A46-B01F-79F60BFC9DF2}" type="presOf" srcId="{39259689-0531-463E-8B8F-461A2AC2B028}" destId="{43A9FBA0-8C91-446D-8B1C-67E8CB1E244A}" srcOrd="1" destOrd="0" presId="urn:microsoft.com/office/officeart/2005/8/layout/list1"/>
    <dgm:cxn modelId="{DB8362C7-FDDE-4CC7-9BA5-C147FA4F0417}" type="presOf" srcId="{FD3D42F9-1D8B-4CD6-B13E-3633CE311232}" destId="{3FF4BBFD-FA52-4EAE-B925-B22A1A1FF594}" srcOrd="1" destOrd="0" presId="urn:microsoft.com/office/officeart/2005/8/layout/list1"/>
    <dgm:cxn modelId="{CE69F1EA-4A9D-4C7E-B672-F20B5C0FD903}" type="presOf" srcId="{29CD72E7-7829-44E1-8FB4-092D37BAEF0E}" destId="{15CA0AFA-1CCC-41F2-8805-48696AEA4429}" srcOrd="1" destOrd="0" presId="urn:microsoft.com/office/officeart/2005/8/layout/list1"/>
    <dgm:cxn modelId="{5942649D-AC50-4C9E-89D2-1A2B8D3FA29F}" type="presOf" srcId="{39259689-0531-463E-8B8F-461A2AC2B028}" destId="{835A3E12-EEB4-4333-9778-DAD14459137F}" srcOrd="0" destOrd="0" presId="urn:microsoft.com/office/officeart/2005/8/layout/list1"/>
    <dgm:cxn modelId="{81717172-28D5-4FA6-BF61-3F6FE242A99D}" type="presOf" srcId="{3D0BC278-2315-4D41-800D-DCDA7E29D7E6}" destId="{4AFBC8E4-432C-4E6A-B5C5-176F2550E918}" srcOrd="0" destOrd="0" presId="urn:microsoft.com/office/officeart/2005/8/layout/list1"/>
    <dgm:cxn modelId="{597D29DF-1131-4ED6-B462-A5F8EF2776D8}" type="presOf" srcId="{407EFC3E-0F49-4B0B-8A3B-30E3CFD4094D}" destId="{DE9D22BE-D8A1-4F26-823F-FCE5506C1F5A}" srcOrd="1" destOrd="0" presId="urn:microsoft.com/office/officeart/2005/8/layout/list1"/>
    <dgm:cxn modelId="{74D7999E-C0BF-450A-94E6-87F7E9A4EBFE}" type="presOf" srcId="{0FE65B42-EFD8-478F-88A6-0E665BFFB1F8}" destId="{9634DCA0-57C2-46D9-A005-73ACBCEC0110}" srcOrd="0" destOrd="0" presId="urn:microsoft.com/office/officeart/2005/8/layout/list1"/>
    <dgm:cxn modelId="{A38D67E6-2498-4E97-8596-18543652DAF8}" type="presParOf" srcId="{4AFBC8E4-432C-4E6A-B5C5-176F2550E918}" destId="{B4715DB9-E4EF-4AB0-9A8A-EE4D66C76AC3}" srcOrd="0" destOrd="0" presId="urn:microsoft.com/office/officeart/2005/8/layout/list1"/>
    <dgm:cxn modelId="{737A1AA4-8E8A-4E97-9B43-6EBDE614E868}" type="presParOf" srcId="{B4715DB9-E4EF-4AB0-9A8A-EE4D66C76AC3}" destId="{9634DCA0-57C2-46D9-A005-73ACBCEC0110}" srcOrd="0" destOrd="0" presId="urn:microsoft.com/office/officeart/2005/8/layout/list1"/>
    <dgm:cxn modelId="{31B7D1CD-4FD2-4C0C-BE91-B62A7EF67552}" type="presParOf" srcId="{B4715DB9-E4EF-4AB0-9A8A-EE4D66C76AC3}" destId="{387B87CF-1064-41FB-AEA0-4A33852C7830}" srcOrd="1" destOrd="0" presId="urn:microsoft.com/office/officeart/2005/8/layout/list1"/>
    <dgm:cxn modelId="{907034BD-9305-43EF-813A-324ACC6D3524}" type="presParOf" srcId="{4AFBC8E4-432C-4E6A-B5C5-176F2550E918}" destId="{CB6D3869-B2CF-4306-9C5B-F68A18F49C97}" srcOrd="1" destOrd="0" presId="urn:microsoft.com/office/officeart/2005/8/layout/list1"/>
    <dgm:cxn modelId="{304D819D-9810-4FCF-96F8-958B836156FD}" type="presParOf" srcId="{4AFBC8E4-432C-4E6A-B5C5-176F2550E918}" destId="{1DE2E31F-C842-4187-A3BD-32C0A2D3B804}" srcOrd="2" destOrd="0" presId="urn:microsoft.com/office/officeart/2005/8/layout/list1"/>
    <dgm:cxn modelId="{4D970693-BC16-453B-8026-F8C40E4761B6}" type="presParOf" srcId="{4AFBC8E4-432C-4E6A-B5C5-176F2550E918}" destId="{8FA2F3E2-7A98-4672-B98C-B99B151A8F18}" srcOrd="3" destOrd="0" presId="urn:microsoft.com/office/officeart/2005/8/layout/list1"/>
    <dgm:cxn modelId="{EED9AEAA-6C6A-4615-86CC-3FC1892C6107}" type="presParOf" srcId="{4AFBC8E4-432C-4E6A-B5C5-176F2550E918}" destId="{F36BE30A-A95D-4C00-8C59-17FDD2745752}" srcOrd="4" destOrd="0" presId="urn:microsoft.com/office/officeart/2005/8/layout/list1"/>
    <dgm:cxn modelId="{3DA8F36A-DAB5-4D04-BF01-3EA69FBC66D1}" type="presParOf" srcId="{F36BE30A-A95D-4C00-8C59-17FDD2745752}" destId="{87BEE896-922F-4493-8EFA-A60736D4FE5E}" srcOrd="0" destOrd="0" presId="urn:microsoft.com/office/officeart/2005/8/layout/list1"/>
    <dgm:cxn modelId="{FF5AEEEC-1F76-4986-8531-CFE0ACC84DAF}" type="presParOf" srcId="{F36BE30A-A95D-4C00-8C59-17FDD2745752}" destId="{DE9D22BE-D8A1-4F26-823F-FCE5506C1F5A}" srcOrd="1" destOrd="0" presId="urn:microsoft.com/office/officeart/2005/8/layout/list1"/>
    <dgm:cxn modelId="{5E3AE471-BB0E-4AD7-8B56-8CFC0855F458}" type="presParOf" srcId="{4AFBC8E4-432C-4E6A-B5C5-176F2550E918}" destId="{D98C3183-FBBE-4FE1-9EE8-353A5548463D}" srcOrd="5" destOrd="0" presId="urn:microsoft.com/office/officeart/2005/8/layout/list1"/>
    <dgm:cxn modelId="{3B9A5617-4477-4797-B0EC-8CC610D07C37}" type="presParOf" srcId="{4AFBC8E4-432C-4E6A-B5C5-176F2550E918}" destId="{05DD2649-C614-4FA8-946D-719FD8C6BC3B}" srcOrd="6" destOrd="0" presId="urn:microsoft.com/office/officeart/2005/8/layout/list1"/>
    <dgm:cxn modelId="{AF0DAD6A-A482-44DD-B5B3-38879FC30B9B}" type="presParOf" srcId="{4AFBC8E4-432C-4E6A-B5C5-176F2550E918}" destId="{8FBAFE16-BA62-4CE3-B7DC-C1342B6C5A0F}" srcOrd="7" destOrd="0" presId="urn:microsoft.com/office/officeart/2005/8/layout/list1"/>
    <dgm:cxn modelId="{DCA94765-B1D6-4CE7-ABC6-D17D58AA2726}" type="presParOf" srcId="{4AFBC8E4-432C-4E6A-B5C5-176F2550E918}" destId="{A8D9FA6C-F283-427D-9D5F-90C09A94BE42}" srcOrd="8" destOrd="0" presId="urn:microsoft.com/office/officeart/2005/8/layout/list1"/>
    <dgm:cxn modelId="{19902C7F-D66D-41C1-952C-C3253796F785}" type="presParOf" srcId="{A8D9FA6C-F283-427D-9D5F-90C09A94BE42}" destId="{835A3E12-EEB4-4333-9778-DAD14459137F}" srcOrd="0" destOrd="0" presId="urn:microsoft.com/office/officeart/2005/8/layout/list1"/>
    <dgm:cxn modelId="{9BCC4C12-B2AD-429C-9B02-F35512CC0623}" type="presParOf" srcId="{A8D9FA6C-F283-427D-9D5F-90C09A94BE42}" destId="{43A9FBA0-8C91-446D-8B1C-67E8CB1E244A}" srcOrd="1" destOrd="0" presId="urn:microsoft.com/office/officeart/2005/8/layout/list1"/>
    <dgm:cxn modelId="{1E6F321A-B487-4B8F-B270-21756D3CC53C}" type="presParOf" srcId="{4AFBC8E4-432C-4E6A-B5C5-176F2550E918}" destId="{1AAF675F-1CE1-4787-8DAE-57BE28D5EC00}" srcOrd="9" destOrd="0" presId="urn:microsoft.com/office/officeart/2005/8/layout/list1"/>
    <dgm:cxn modelId="{614CD98C-DEA2-4410-AC68-FBFAB83C836E}" type="presParOf" srcId="{4AFBC8E4-432C-4E6A-B5C5-176F2550E918}" destId="{89E23B33-A0F9-43CB-B0E6-321CBDE1F435}" srcOrd="10" destOrd="0" presId="urn:microsoft.com/office/officeart/2005/8/layout/list1"/>
    <dgm:cxn modelId="{B9362675-C455-4B08-A781-B1ED88FB42A8}" type="presParOf" srcId="{4AFBC8E4-432C-4E6A-B5C5-176F2550E918}" destId="{6C6D1071-B360-45B7-81CB-2F85C702553F}" srcOrd="11" destOrd="0" presId="urn:microsoft.com/office/officeart/2005/8/layout/list1"/>
    <dgm:cxn modelId="{29B80AB8-E5BE-4D09-8030-59921DD0F777}" type="presParOf" srcId="{4AFBC8E4-432C-4E6A-B5C5-176F2550E918}" destId="{433FCB71-103F-4468-B097-4D051AE6FB97}" srcOrd="12" destOrd="0" presId="urn:microsoft.com/office/officeart/2005/8/layout/list1"/>
    <dgm:cxn modelId="{C1ED131B-3B39-4A95-BDD3-B888D536DDC0}" type="presParOf" srcId="{433FCB71-103F-4468-B097-4D051AE6FB97}" destId="{ECDE030F-FD4A-415B-BAF6-D82E0606C5CF}" srcOrd="0" destOrd="0" presId="urn:microsoft.com/office/officeart/2005/8/layout/list1"/>
    <dgm:cxn modelId="{65BDDA44-D3AD-45D0-84CA-36FDA065D748}" type="presParOf" srcId="{433FCB71-103F-4468-B097-4D051AE6FB97}" destId="{15CA0AFA-1CCC-41F2-8805-48696AEA4429}" srcOrd="1" destOrd="0" presId="urn:microsoft.com/office/officeart/2005/8/layout/list1"/>
    <dgm:cxn modelId="{CE2270B8-0154-41D1-85AF-FFC8719EF758}" type="presParOf" srcId="{4AFBC8E4-432C-4E6A-B5C5-176F2550E918}" destId="{451E51CF-0F09-4820-99E0-16FAD8BB8A65}" srcOrd="13" destOrd="0" presId="urn:microsoft.com/office/officeart/2005/8/layout/list1"/>
    <dgm:cxn modelId="{2C6C39C8-7B97-4A4A-A65A-F7948D04F0B4}" type="presParOf" srcId="{4AFBC8E4-432C-4E6A-B5C5-176F2550E918}" destId="{33FDF7ED-A820-4E95-AAC1-CED7D3D4D013}" srcOrd="14" destOrd="0" presId="urn:microsoft.com/office/officeart/2005/8/layout/list1"/>
    <dgm:cxn modelId="{E5A4DB98-ECB5-4771-8090-1A4A13F928CF}" type="presParOf" srcId="{4AFBC8E4-432C-4E6A-B5C5-176F2550E918}" destId="{9C445EF5-82F0-48FC-A914-D6EA5DA66137}" srcOrd="15" destOrd="0" presId="urn:microsoft.com/office/officeart/2005/8/layout/list1"/>
    <dgm:cxn modelId="{62B4020C-EEB8-4E29-BBC4-58DA81A73C4B}" type="presParOf" srcId="{4AFBC8E4-432C-4E6A-B5C5-176F2550E918}" destId="{4F29C4A5-0BCD-4B41-88F6-08B48BF553CC}" srcOrd="16" destOrd="0" presId="urn:microsoft.com/office/officeart/2005/8/layout/list1"/>
    <dgm:cxn modelId="{AF8A6C6F-7B45-4D5E-9B98-67DAE0DECD73}" type="presParOf" srcId="{4F29C4A5-0BCD-4B41-88F6-08B48BF553CC}" destId="{3552DFAB-1388-42BD-A2E0-6446F1574D18}" srcOrd="0" destOrd="0" presId="urn:microsoft.com/office/officeart/2005/8/layout/list1"/>
    <dgm:cxn modelId="{23241998-8A51-4ACA-9D3E-F91C37678A55}" type="presParOf" srcId="{4F29C4A5-0BCD-4B41-88F6-08B48BF553CC}" destId="{3FF4BBFD-FA52-4EAE-B925-B22A1A1FF594}" srcOrd="1" destOrd="0" presId="urn:microsoft.com/office/officeart/2005/8/layout/list1"/>
    <dgm:cxn modelId="{79E9FC3F-9287-4908-8FDD-14F1A7AC7FB7}" type="presParOf" srcId="{4AFBC8E4-432C-4E6A-B5C5-176F2550E918}" destId="{DED0B894-78C5-4F77-B724-8B9BA68A5468}" srcOrd="17" destOrd="0" presId="urn:microsoft.com/office/officeart/2005/8/layout/list1"/>
    <dgm:cxn modelId="{6C6B7426-DE04-4B87-AE95-15FD1DB42EA1}" type="presParOf" srcId="{4AFBC8E4-432C-4E6A-B5C5-176F2550E918}" destId="{67AE32C7-2856-42C5-9A16-DE06048B088E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0BC278-2315-4D41-800D-DCDA7E29D7E6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hr-HR"/>
        </a:p>
      </dgm:t>
    </dgm:pt>
    <dgm:pt modelId="{0FE65B42-EFD8-478F-88A6-0E665BFFB1F8}">
      <dgm:prSet phldrT="[Tekst]"/>
      <dgm:spPr/>
      <dgm:t>
        <a:bodyPr/>
        <a:lstStyle/>
        <a:p>
          <a:r>
            <a:rPr lang="hr-HR" b="1" dirty="0">
              <a:solidFill>
                <a:schemeClr val="tx1"/>
              </a:solidFill>
            </a:rPr>
            <a:t>Franjo Tuđman – 1990</a:t>
          </a:r>
          <a:r>
            <a:rPr lang="hr-HR" b="1" dirty="0" smtClean="0">
              <a:solidFill>
                <a:schemeClr val="tx1"/>
              </a:solidFill>
            </a:rPr>
            <a:t>. – 1999</a:t>
          </a:r>
          <a:r>
            <a:rPr lang="hr-HR" b="1" dirty="0">
              <a:solidFill>
                <a:schemeClr val="tx1"/>
              </a:solidFill>
            </a:rPr>
            <a:t>. </a:t>
          </a:r>
        </a:p>
      </dgm:t>
    </dgm:pt>
    <dgm:pt modelId="{38758CFF-B3EA-4C51-8E8B-2771689AB744}" type="parTrans" cxnId="{732D59D3-A43C-4DDA-8D79-ADF7EBA0D683}">
      <dgm:prSet/>
      <dgm:spPr/>
      <dgm:t>
        <a:bodyPr/>
        <a:lstStyle/>
        <a:p>
          <a:endParaRPr lang="hr-HR"/>
        </a:p>
      </dgm:t>
    </dgm:pt>
    <dgm:pt modelId="{A1B9391E-559A-4091-800E-AE5DF7284503}" type="sibTrans" cxnId="{732D59D3-A43C-4DDA-8D79-ADF7EBA0D683}">
      <dgm:prSet/>
      <dgm:spPr/>
      <dgm:t>
        <a:bodyPr/>
        <a:lstStyle/>
        <a:p>
          <a:endParaRPr lang="hr-HR"/>
        </a:p>
      </dgm:t>
    </dgm:pt>
    <dgm:pt modelId="{407EFC3E-0F49-4B0B-8A3B-30E3CFD4094D}">
      <dgm:prSet phldrT="[Tekst]"/>
      <dgm:spPr/>
      <dgm:t>
        <a:bodyPr/>
        <a:lstStyle/>
        <a:p>
          <a:r>
            <a:rPr lang="hr-HR" dirty="0"/>
            <a:t>?</a:t>
          </a:r>
        </a:p>
      </dgm:t>
    </dgm:pt>
    <dgm:pt modelId="{D14094C9-9B31-4AEF-9F13-297146236972}" type="parTrans" cxnId="{2E746BFD-40BB-4A9B-A8E7-16C5E6D68B87}">
      <dgm:prSet/>
      <dgm:spPr/>
      <dgm:t>
        <a:bodyPr/>
        <a:lstStyle/>
        <a:p>
          <a:endParaRPr lang="hr-HR"/>
        </a:p>
      </dgm:t>
    </dgm:pt>
    <dgm:pt modelId="{4011BF94-36FC-4C4E-80B5-57F7519AFF80}" type="sibTrans" cxnId="{2E746BFD-40BB-4A9B-A8E7-16C5E6D68B87}">
      <dgm:prSet/>
      <dgm:spPr/>
      <dgm:t>
        <a:bodyPr/>
        <a:lstStyle/>
        <a:p>
          <a:endParaRPr lang="hr-HR"/>
        </a:p>
      </dgm:t>
    </dgm:pt>
    <dgm:pt modelId="{39259689-0531-463E-8B8F-461A2AC2B028}">
      <dgm:prSet phldrT="[Tekst]"/>
      <dgm:spPr/>
      <dgm:t>
        <a:bodyPr/>
        <a:lstStyle/>
        <a:p>
          <a:r>
            <a:rPr lang="hr-HR" dirty="0"/>
            <a:t>?</a:t>
          </a:r>
        </a:p>
      </dgm:t>
    </dgm:pt>
    <dgm:pt modelId="{CE6B387F-8031-4077-9A73-D3B5098338F7}" type="parTrans" cxnId="{53336B83-BD65-4831-AC5A-E109EB790490}">
      <dgm:prSet/>
      <dgm:spPr/>
      <dgm:t>
        <a:bodyPr/>
        <a:lstStyle/>
        <a:p>
          <a:endParaRPr lang="hr-HR"/>
        </a:p>
      </dgm:t>
    </dgm:pt>
    <dgm:pt modelId="{67A70F8C-7E82-4A20-82A2-9B8C760EFE14}" type="sibTrans" cxnId="{53336B83-BD65-4831-AC5A-E109EB790490}">
      <dgm:prSet/>
      <dgm:spPr/>
      <dgm:t>
        <a:bodyPr/>
        <a:lstStyle/>
        <a:p>
          <a:endParaRPr lang="hr-HR"/>
        </a:p>
      </dgm:t>
    </dgm:pt>
    <dgm:pt modelId="{29CD72E7-7829-44E1-8FB4-092D37BAEF0E}">
      <dgm:prSet phldrT="[Tekst]"/>
      <dgm:spPr/>
      <dgm:t>
        <a:bodyPr/>
        <a:lstStyle/>
        <a:p>
          <a:r>
            <a:rPr lang="hr-HR" dirty="0"/>
            <a:t>?</a:t>
          </a:r>
        </a:p>
      </dgm:t>
    </dgm:pt>
    <dgm:pt modelId="{D0A21975-1759-47C5-B676-82DB9879D49F}" type="parTrans" cxnId="{C3EBA705-4ECA-4DB4-AA62-7A76D0F40206}">
      <dgm:prSet/>
      <dgm:spPr/>
      <dgm:t>
        <a:bodyPr/>
        <a:lstStyle/>
        <a:p>
          <a:endParaRPr lang="hr-HR"/>
        </a:p>
      </dgm:t>
    </dgm:pt>
    <dgm:pt modelId="{8BB8DA86-6FE5-4CE2-B3F3-841B08FA9375}" type="sibTrans" cxnId="{C3EBA705-4ECA-4DB4-AA62-7A76D0F40206}">
      <dgm:prSet/>
      <dgm:spPr/>
      <dgm:t>
        <a:bodyPr/>
        <a:lstStyle/>
        <a:p>
          <a:endParaRPr lang="hr-HR"/>
        </a:p>
      </dgm:t>
    </dgm:pt>
    <dgm:pt modelId="{FD3D42F9-1D8B-4CD6-B13E-3633CE311232}">
      <dgm:prSet phldrT="[Tekst]"/>
      <dgm:spPr/>
      <dgm:t>
        <a:bodyPr/>
        <a:lstStyle/>
        <a:p>
          <a:r>
            <a:rPr lang="hr-HR" dirty="0"/>
            <a:t>?</a:t>
          </a:r>
        </a:p>
      </dgm:t>
    </dgm:pt>
    <dgm:pt modelId="{47C21ECD-CA88-43C6-B389-AE4E84D2D2EE}" type="sibTrans" cxnId="{AF7E9179-1090-4704-B87B-65C0E381AD4F}">
      <dgm:prSet/>
      <dgm:spPr/>
      <dgm:t>
        <a:bodyPr/>
        <a:lstStyle/>
        <a:p>
          <a:endParaRPr lang="hr-HR"/>
        </a:p>
      </dgm:t>
    </dgm:pt>
    <dgm:pt modelId="{D0779887-46DE-40FF-A225-D8F6F64C94CF}" type="parTrans" cxnId="{AF7E9179-1090-4704-B87B-65C0E381AD4F}">
      <dgm:prSet/>
      <dgm:spPr/>
      <dgm:t>
        <a:bodyPr/>
        <a:lstStyle/>
        <a:p>
          <a:endParaRPr lang="hr-HR"/>
        </a:p>
      </dgm:t>
    </dgm:pt>
    <dgm:pt modelId="{4AFBC8E4-432C-4E6A-B5C5-176F2550E918}" type="pres">
      <dgm:prSet presAssocID="{3D0BC278-2315-4D41-800D-DCDA7E29D7E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B4715DB9-E4EF-4AB0-9A8A-EE4D66C76AC3}" type="pres">
      <dgm:prSet presAssocID="{0FE65B42-EFD8-478F-88A6-0E665BFFB1F8}" presName="parentLin" presStyleCnt="0"/>
      <dgm:spPr/>
    </dgm:pt>
    <dgm:pt modelId="{9634DCA0-57C2-46D9-A005-73ACBCEC0110}" type="pres">
      <dgm:prSet presAssocID="{0FE65B42-EFD8-478F-88A6-0E665BFFB1F8}" presName="parentLeftMargin" presStyleLbl="node1" presStyleIdx="0" presStyleCnt="5"/>
      <dgm:spPr/>
      <dgm:t>
        <a:bodyPr/>
        <a:lstStyle/>
        <a:p>
          <a:endParaRPr lang="hr-HR"/>
        </a:p>
      </dgm:t>
    </dgm:pt>
    <dgm:pt modelId="{387B87CF-1064-41FB-AEA0-4A33852C7830}" type="pres">
      <dgm:prSet presAssocID="{0FE65B42-EFD8-478F-88A6-0E665BFFB1F8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B6D3869-B2CF-4306-9C5B-F68A18F49C97}" type="pres">
      <dgm:prSet presAssocID="{0FE65B42-EFD8-478F-88A6-0E665BFFB1F8}" presName="negativeSpace" presStyleCnt="0"/>
      <dgm:spPr/>
    </dgm:pt>
    <dgm:pt modelId="{1DE2E31F-C842-4187-A3BD-32C0A2D3B804}" type="pres">
      <dgm:prSet presAssocID="{0FE65B42-EFD8-478F-88A6-0E665BFFB1F8}" presName="childText" presStyleLbl="conFgAcc1" presStyleIdx="0" presStyleCnt="5">
        <dgm:presLayoutVars>
          <dgm:bulletEnabled val="1"/>
        </dgm:presLayoutVars>
      </dgm:prSet>
      <dgm:spPr/>
    </dgm:pt>
    <dgm:pt modelId="{8FA2F3E2-7A98-4672-B98C-B99B151A8F18}" type="pres">
      <dgm:prSet presAssocID="{A1B9391E-559A-4091-800E-AE5DF7284503}" presName="spaceBetweenRectangles" presStyleCnt="0"/>
      <dgm:spPr/>
    </dgm:pt>
    <dgm:pt modelId="{F36BE30A-A95D-4C00-8C59-17FDD2745752}" type="pres">
      <dgm:prSet presAssocID="{407EFC3E-0F49-4B0B-8A3B-30E3CFD4094D}" presName="parentLin" presStyleCnt="0"/>
      <dgm:spPr/>
    </dgm:pt>
    <dgm:pt modelId="{87BEE896-922F-4493-8EFA-A60736D4FE5E}" type="pres">
      <dgm:prSet presAssocID="{407EFC3E-0F49-4B0B-8A3B-30E3CFD4094D}" presName="parentLeftMargin" presStyleLbl="node1" presStyleIdx="0" presStyleCnt="5"/>
      <dgm:spPr/>
      <dgm:t>
        <a:bodyPr/>
        <a:lstStyle/>
        <a:p>
          <a:endParaRPr lang="hr-HR"/>
        </a:p>
      </dgm:t>
    </dgm:pt>
    <dgm:pt modelId="{DE9D22BE-D8A1-4F26-823F-FCE5506C1F5A}" type="pres">
      <dgm:prSet presAssocID="{407EFC3E-0F49-4B0B-8A3B-30E3CFD4094D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98C3183-FBBE-4FE1-9EE8-353A5548463D}" type="pres">
      <dgm:prSet presAssocID="{407EFC3E-0F49-4B0B-8A3B-30E3CFD4094D}" presName="negativeSpace" presStyleCnt="0"/>
      <dgm:spPr/>
    </dgm:pt>
    <dgm:pt modelId="{05DD2649-C614-4FA8-946D-719FD8C6BC3B}" type="pres">
      <dgm:prSet presAssocID="{407EFC3E-0F49-4B0B-8A3B-30E3CFD4094D}" presName="childText" presStyleLbl="conFgAcc1" presStyleIdx="1" presStyleCnt="5">
        <dgm:presLayoutVars>
          <dgm:bulletEnabled val="1"/>
        </dgm:presLayoutVars>
      </dgm:prSet>
      <dgm:spPr/>
    </dgm:pt>
    <dgm:pt modelId="{8FBAFE16-BA62-4CE3-B7DC-C1342B6C5A0F}" type="pres">
      <dgm:prSet presAssocID="{4011BF94-36FC-4C4E-80B5-57F7519AFF80}" presName="spaceBetweenRectangles" presStyleCnt="0"/>
      <dgm:spPr/>
    </dgm:pt>
    <dgm:pt modelId="{A8D9FA6C-F283-427D-9D5F-90C09A94BE42}" type="pres">
      <dgm:prSet presAssocID="{39259689-0531-463E-8B8F-461A2AC2B028}" presName="parentLin" presStyleCnt="0"/>
      <dgm:spPr/>
    </dgm:pt>
    <dgm:pt modelId="{835A3E12-EEB4-4333-9778-DAD14459137F}" type="pres">
      <dgm:prSet presAssocID="{39259689-0531-463E-8B8F-461A2AC2B028}" presName="parentLeftMargin" presStyleLbl="node1" presStyleIdx="1" presStyleCnt="5"/>
      <dgm:spPr/>
      <dgm:t>
        <a:bodyPr/>
        <a:lstStyle/>
        <a:p>
          <a:endParaRPr lang="hr-HR"/>
        </a:p>
      </dgm:t>
    </dgm:pt>
    <dgm:pt modelId="{43A9FBA0-8C91-446D-8B1C-67E8CB1E244A}" type="pres">
      <dgm:prSet presAssocID="{39259689-0531-463E-8B8F-461A2AC2B028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AAF675F-1CE1-4787-8DAE-57BE28D5EC00}" type="pres">
      <dgm:prSet presAssocID="{39259689-0531-463E-8B8F-461A2AC2B028}" presName="negativeSpace" presStyleCnt="0"/>
      <dgm:spPr/>
    </dgm:pt>
    <dgm:pt modelId="{89E23B33-A0F9-43CB-B0E6-321CBDE1F435}" type="pres">
      <dgm:prSet presAssocID="{39259689-0531-463E-8B8F-461A2AC2B028}" presName="childText" presStyleLbl="conFgAcc1" presStyleIdx="2" presStyleCnt="5">
        <dgm:presLayoutVars>
          <dgm:bulletEnabled val="1"/>
        </dgm:presLayoutVars>
      </dgm:prSet>
      <dgm:spPr/>
    </dgm:pt>
    <dgm:pt modelId="{6C6D1071-B360-45B7-81CB-2F85C702553F}" type="pres">
      <dgm:prSet presAssocID="{67A70F8C-7E82-4A20-82A2-9B8C760EFE14}" presName="spaceBetweenRectangles" presStyleCnt="0"/>
      <dgm:spPr/>
    </dgm:pt>
    <dgm:pt modelId="{433FCB71-103F-4468-B097-4D051AE6FB97}" type="pres">
      <dgm:prSet presAssocID="{29CD72E7-7829-44E1-8FB4-092D37BAEF0E}" presName="parentLin" presStyleCnt="0"/>
      <dgm:spPr/>
    </dgm:pt>
    <dgm:pt modelId="{ECDE030F-FD4A-415B-BAF6-D82E0606C5CF}" type="pres">
      <dgm:prSet presAssocID="{29CD72E7-7829-44E1-8FB4-092D37BAEF0E}" presName="parentLeftMargin" presStyleLbl="node1" presStyleIdx="2" presStyleCnt="5"/>
      <dgm:spPr/>
      <dgm:t>
        <a:bodyPr/>
        <a:lstStyle/>
        <a:p>
          <a:endParaRPr lang="hr-HR"/>
        </a:p>
      </dgm:t>
    </dgm:pt>
    <dgm:pt modelId="{15CA0AFA-1CCC-41F2-8805-48696AEA4429}" type="pres">
      <dgm:prSet presAssocID="{29CD72E7-7829-44E1-8FB4-092D37BAEF0E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51E51CF-0F09-4820-99E0-16FAD8BB8A65}" type="pres">
      <dgm:prSet presAssocID="{29CD72E7-7829-44E1-8FB4-092D37BAEF0E}" presName="negativeSpace" presStyleCnt="0"/>
      <dgm:spPr/>
    </dgm:pt>
    <dgm:pt modelId="{33FDF7ED-A820-4E95-AAC1-CED7D3D4D013}" type="pres">
      <dgm:prSet presAssocID="{29CD72E7-7829-44E1-8FB4-092D37BAEF0E}" presName="childText" presStyleLbl="conFgAcc1" presStyleIdx="3" presStyleCnt="5">
        <dgm:presLayoutVars>
          <dgm:bulletEnabled val="1"/>
        </dgm:presLayoutVars>
      </dgm:prSet>
      <dgm:spPr/>
    </dgm:pt>
    <dgm:pt modelId="{9C445EF5-82F0-48FC-A914-D6EA5DA66137}" type="pres">
      <dgm:prSet presAssocID="{8BB8DA86-6FE5-4CE2-B3F3-841B08FA9375}" presName="spaceBetweenRectangles" presStyleCnt="0"/>
      <dgm:spPr/>
    </dgm:pt>
    <dgm:pt modelId="{4F29C4A5-0BCD-4B41-88F6-08B48BF553CC}" type="pres">
      <dgm:prSet presAssocID="{FD3D42F9-1D8B-4CD6-B13E-3633CE311232}" presName="parentLin" presStyleCnt="0"/>
      <dgm:spPr/>
    </dgm:pt>
    <dgm:pt modelId="{3552DFAB-1388-42BD-A2E0-6446F1574D18}" type="pres">
      <dgm:prSet presAssocID="{FD3D42F9-1D8B-4CD6-B13E-3633CE311232}" presName="parentLeftMargin" presStyleLbl="node1" presStyleIdx="3" presStyleCnt="5"/>
      <dgm:spPr/>
      <dgm:t>
        <a:bodyPr/>
        <a:lstStyle/>
        <a:p>
          <a:endParaRPr lang="hr-HR"/>
        </a:p>
      </dgm:t>
    </dgm:pt>
    <dgm:pt modelId="{3FF4BBFD-FA52-4EAE-B925-B22A1A1FF594}" type="pres">
      <dgm:prSet presAssocID="{FD3D42F9-1D8B-4CD6-B13E-3633CE311232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ED0B894-78C5-4F77-B724-8B9BA68A5468}" type="pres">
      <dgm:prSet presAssocID="{FD3D42F9-1D8B-4CD6-B13E-3633CE311232}" presName="negativeSpace" presStyleCnt="0"/>
      <dgm:spPr/>
    </dgm:pt>
    <dgm:pt modelId="{67AE32C7-2856-42C5-9A16-DE06048B088E}" type="pres">
      <dgm:prSet presAssocID="{FD3D42F9-1D8B-4CD6-B13E-3633CE311232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732D59D3-A43C-4DDA-8D79-ADF7EBA0D683}" srcId="{3D0BC278-2315-4D41-800D-DCDA7E29D7E6}" destId="{0FE65B42-EFD8-478F-88A6-0E665BFFB1F8}" srcOrd="0" destOrd="0" parTransId="{38758CFF-B3EA-4C51-8E8B-2771689AB744}" sibTransId="{A1B9391E-559A-4091-800E-AE5DF7284503}"/>
    <dgm:cxn modelId="{2E83774D-3EC5-4D68-B4F9-85E705F1267F}" type="presOf" srcId="{FD3D42F9-1D8B-4CD6-B13E-3633CE311232}" destId="{3552DFAB-1388-42BD-A2E0-6446F1574D18}" srcOrd="0" destOrd="0" presId="urn:microsoft.com/office/officeart/2005/8/layout/list1"/>
    <dgm:cxn modelId="{95218C5D-3A10-45EB-9404-B008422B078C}" type="presOf" srcId="{29CD72E7-7829-44E1-8FB4-092D37BAEF0E}" destId="{ECDE030F-FD4A-415B-BAF6-D82E0606C5CF}" srcOrd="0" destOrd="0" presId="urn:microsoft.com/office/officeart/2005/8/layout/list1"/>
    <dgm:cxn modelId="{AF7E9179-1090-4704-B87B-65C0E381AD4F}" srcId="{3D0BC278-2315-4D41-800D-DCDA7E29D7E6}" destId="{FD3D42F9-1D8B-4CD6-B13E-3633CE311232}" srcOrd="4" destOrd="0" parTransId="{D0779887-46DE-40FF-A225-D8F6F64C94CF}" sibTransId="{47C21ECD-CA88-43C6-B389-AE4E84D2D2EE}"/>
    <dgm:cxn modelId="{2E746BFD-40BB-4A9B-A8E7-16C5E6D68B87}" srcId="{3D0BC278-2315-4D41-800D-DCDA7E29D7E6}" destId="{407EFC3E-0F49-4B0B-8A3B-30E3CFD4094D}" srcOrd="1" destOrd="0" parTransId="{D14094C9-9B31-4AEF-9F13-297146236972}" sibTransId="{4011BF94-36FC-4C4E-80B5-57F7519AFF80}"/>
    <dgm:cxn modelId="{C84C10B9-97BF-45B1-80C3-9C55A39B20A2}" type="presOf" srcId="{407EFC3E-0F49-4B0B-8A3B-30E3CFD4094D}" destId="{87BEE896-922F-4493-8EFA-A60736D4FE5E}" srcOrd="0" destOrd="0" presId="urn:microsoft.com/office/officeart/2005/8/layout/list1"/>
    <dgm:cxn modelId="{6ACAC54E-989F-48AE-B81A-EA4D6FED30D5}" type="presOf" srcId="{0FE65B42-EFD8-478F-88A6-0E665BFFB1F8}" destId="{387B87CF-1064-41FB-AEA0-4A33852C7830}" srcOrd="1" destOrd="0" presId="urn:microsoft.com/office/officeart/2005/8/layout/list1"/>
    <dgm:cxn modelId="{53336B83-BD65-4831-AC5A-E109EB790490}" srcId="{3D0BC278-2315-4D41-800D-DCDA7E29D7E6}" destId="{39259689-0531-463E-8B8F-461A2AC2B028}" srcOrd="2" destOrd="0" parTransId="{CE6B387F-8031-4077-9A73-D3B5098338F7}" sibTransId="{67A70F8C-7E82-4A20-82A2-9B8C760EFE14}"/>
    <dgm:cxn modelId="{C3EBA705-4ECA-4DB4-AA62-7A76D0F40206}" srcId="{3D0BC278-2315-4D41-800D-DCDA7E29D7E6}" destId="{29CD72E7-7829-44E1-8FB4-092D37BAEF0E}" srcOrd="3" destOrd="0" parTransId="{D0A21975-1759-47C5-B676-82DB9879D49F}" sibTransId="{8BB8DA86-6FE5-4CE2-B3F3-841B08FA9375}"/>
    <dgm:cxn modelId="{2929C0FB-0A82-4A46-B01F-79F60BFC9DF2}" type="presOf" srcId="{39259689-0531-463E-8B8F-461A2AC2B028}" destId="{43A9FBA0-8C91-446D-8B1C-67E8CB1E244A}" srcOrd="1" destOrd="0" presId="urn:microsoft.com/office/officeart/2005/8/layout/list1"/>
    <dgm:cxn modelId="{DB8362C7-FDDE-4CC7-9BA5-C147FA4F0417}" type="presOf" srcId="{FD3D42F9-1D8B-4CD6-B13E-3633CE311232}" destId="{3FF4BBFD-FA52-4EAE-B925-B22A1A1FF594}" srcOrd="1" destOrd="0" presId="urn:microsoft.com/office/officeart/2005/8/layout/list1"/>
    <dgm:cxn modelId="{CE69F1EA-4A9D-4C7E-B672-F20B5C0FD903}" type="presOf" srcId="{29CD72E7-7829-44E1-8FB4-092D37BAEF0E}" destId="{15CA0AFA-1CCC-41F2-8805-48696AEA4429}" srcOrd="1" destOrd="0" presId="urn:microsoft.com/office/officeart/2005/8/layout/list1"/>
    <dgm:cxn modelId="{5942649D-AC50-4C9E-89D2-1A2B8D3FA29F}" type="presOf" srcId="{39259689-0531-463E-8B8F-461A2AC2B028}" destId="{835A3E12-EEB4-4333-9778-DAD14459137F}" srcOrd="0" destOrd="0" presId="urn:microsoft.com/office/officeart/2005/8/layout/list1"/>
    <dgm:cxn modelId="{81717172-28D5-4FA6-BF61-3F6FE242A99D}" type="presOf" srcId="{3D0BC278-2315-4D41-800D-DCDA7E29D7E6}" destId="{4AFBC8E4-432C-4E6A-B5C5-176F2550E918}" srcOrd="0" destOrd="0" presId="urn:microsoft.com/office/officeart/2005/8/layout/list1"/>
    <dgm:cxn modelId="{597D29DF-1131-4ED6-B462-A5F8EF2776D8}" type="presOf" srcId="{407EFC3E-0F49-4B0B-8A3B-30E3CFD4094D}" destId="{DE9D22BE-D8A1-4F26-823F-FCE5506C1F5A}" srcOrd="1" destOrd="0" presId="urn:microsoft.com/office/officeart/2005/8/layout/list1"/>
    <dgm:cxn modelId="{74D7999E-C0BF-450A-94E6-87F7E9A4EBFE}" type="presOf" srcId="{0FE65B42-EFD8-478F-88A6-0E665BFFB1F8}" destId="{9634DCA0-57C2-46D9-A005-73ACBCEC0110}" srcOrd="0" destOrd="0" presId="urn:microsoft.com/office/officeart/2005/8/layout/list1"/>
    <dgm:cxn modelId="{A38D67E6-2498-4E97-8596-18543652DAF8}" type="presParOf" srcId="{4AFBC8E4-432C-4E6A-B5C5-176F2550E918}" destId="{B4715DB9-E4EF-4AB0-9A8A-EE4D66C76AC3}" srcOrd="0" destOrd="0" presId="urn:microsoft.com/office/officeart/2005/8/layout/list1"/>
    <dgm:cxn modelId="{737A1AA4-8E8A-4E97-9B43-6EBDE614E868}" type="presParOf" srcId="{B4715DB9-E4EF-4AB0-9A8A-EE4D66C76AC3}" destId="{9634DCA0-57C2-46D9-A005-73ACBCEC0110}" srcOrd="0" destOrd="0" presId="urn:microsoft.com/office/officeart/2005/8/layout/list1"/>
    <dgm:cxn modelId="{31B7D1CD-4FD2-4C0C-BE91-B62A7EF67552}" type="presParOf" srcId="{B4715DB9-E4EF-4AB0-9A8A-EE4D66C76AC3}" destId="{387B87CF-1064-41FB-AEA0-4A33852C7830}" srcOrd="1" destOrd="0" presId="urn:microsoft.com/office/officeart/2005/8/layout/list1"/>
    <dgm:cxn modelId="{907034BD-9305-43EF-813A-324ACC6D3524}" type="presParOf" srcId="{4AFBC8E4-432C-4E6A-B5C5-176F2550E918}" destId="{CB6D3869-B2CF-4306-9C5B-F68A18F49C97}" srcOrd="1" destOrd="0" presId="urn:microsoft.com/office/officeart/2005/8/layout/list1"/>
    <dgm:cxn modelId="{304D819D-9810-4FCF-96F8-958B836156FD}" type="presParOf" srcId="{4AFBC8E4-432C-4E6A-B5C5-176F2550E918}" destId="{1DE2E31F-C842-4187-A3BD-32C0A2D3B804}" srcOrd="2" destOrd="0" presId="urn:microsoft.com/office/officeart/2005/8/layout/list1"/>
    <dgm:cxn modelId="{4D970693-BC16-453B-8026-F8C40E4761B6}" type="presParOf" srcId="{4AFBC8E4-432C-4E6A-B5C5-176F2550E918}" destId="{8FA2F3E2-7A98-4672-B98C-B99B151A8F18}" srcOrd="3" destOrd="0" presId="urn:microsoft.com/office/officeart/2005/8/layout/list1"/>
    <dgm:cxn modelId="{EED9AEAA-6C6A-4615-86CC-3FC1892C6107}" type="presParOf" srcId="{4AFBC8E4-432C-4E6A-B5C5-176F2550E918}" destId="{F36BE30A-A95D-4C00-8C59-17FDD2745752}" srcOrd="4" destOrd="0" presId="urn:microsoft.com/office/officeart/2005/8/layout/list1"/>
    <dgm:cxn modelId="{3DA8F36A-DAB5-4D04-BF01-3EA69FBC66D1}" type="presParOf" srcId="{F36BE30A-A95D-4C00-8C59-17FDD2745752}" destId="{87BEE896-922F-4493-8EFA-A60736D4FE5E}" srcOrd="0" destOrd="0" presId="urn:microsoft.com/office/officeart/2005/8/layout/list1"/>
    <dgm:cxn modelId="{FF5AEEEC-1F76-4986-8531-CFE0ACC84DAF}" type="presParOf" srcId="{F36BE30A-A95D-4C00-8C59-17FDD2745752}" destId="{DE9D22BE-D8A1-4F26-823F-FCE5506C1F5A}" srcOrd="1" destOrd="0" presId="urn:microsoft.com/office/officeart/2005/8/layout/list1"/>
    <dgm:cxn modelId="{5E3AE471-BB0E-4AD7-8B56-8CFC0855F458}" type="presParOf" srcId="{4AFBC8E4-432C-4E6A-B5C5-176F2550E918}" destId="{D98C3183-FBBE-4FE1-9EE8-353A5548463D}" srcOrd="5" destOrd="0" presId="urn:microsoft.com/office/officeart/2005/8/layout/list1"/>
    <dgm:cxn modelId="{3B9A5617-4477-4797-B0EC-8CC610D07C37}" type="presParOf" srcId="{4AFBC8E4-432C-4E6A-B5C5-176F2550E918}" destId="{05DD2649-C614-4FA8-946D-719FD8C6BC3B}" srcOrd="6" destOrd="0" presId="urn:microsoft.com/office/officeart/2005/8/layout/list1"/>
    <dgm:cxn modelId="{AF0DAD6A-A482-44DD-B5B3-38879FC30B9B}" type="presParOf" srcId="{4AFBC8E4-432C-4E6A-B5C5-176F2550E918}" destId="{8FBAFE16-BA62-4CE3-B7DC-C1342B6C5A0F}" srcOrd="7" destOrd="0" presId="urn:microsoft.com/office/officeart/2005/8/layout/list1"/>
    <dgm:cxn modelId="{DCA94765-B1D6-4CE7-ABC6-D17D58AA2726}" type="presParOf" srcId="{4AFBC8E4-432C-4E6A-B5C5-176F2550E918}" destId="{A8D9FA6C-F283-427D-9D5F-90C09A94BE42}" srcOrd="8" destOrd="0" presId="urn:microsoft.com/office/officeart/2005/8/layout/list1"/>
    <dgm:cxn modelId="{19902C7F-D66D-41C1-952C-C3253796F785}" type="presParOf" srcId="{A8D9FA6C-F283-427D-9D5F-90C09A94BE42}" destId="{835A3E12-EEB4-4333-9778-DAD14459137F}" srcOrd="0" destOrd="0" presId="urn:microsoft.com/office/officeart/2005/8/layout/list1"/>
    <dgm:cxn modelId="{9BCC4C12-B2AD-429C-9B02-F35512CC0623}" type="presParOf" srcId="{A8D9FA6C-F283-427D-9D5F-90C09A94BE42}" destId="{43A9FBA0-8C91-446D-8B1C-67E8CB1E244A}" srcOrd="1" destOrd="0" presId="urn:microsoft.com/office/officeart/2005/8/layout/list1"/>
    <dgm:cxn modelId="{1E6F321A-B487-4B8F-B270-21756D3CC53C}" type="presParOf" srcId="{4AFBC8E4-432C-4E6A-B5C5-176F2550E918}" destId="{1AAF675F-1CE1-4787-8DAE-57BE28D5EC00}" srcOrd="9" destOrd="0" presId="urn:microsoft.com/office/officeart/2005/8/layout/list1"/>
    <dgm:cxn modelId="{614CD98C-DEA2-4410-AC68-FBFAB83C836E}" type="presParOf" srcId="{4AFBC8E4-432C-4E6A-B5C5-176F2550E918}" destId="{89E23B33-A0F9-43CB-B0E6-321CBDE1F435}" srcOrd="10" destOrd="0" presId="urn:microsoft.com/office/officeart/2005/8/layout/list1"/>
    <dgm:cxn modelId="{B9362675-C455-4B08-A781-B1ED88FB42A8}" type="presParOf" srcId="{4AFBC8E4-432C-4E6A-B5C5-176F2550E918}" destId="{6C6D1071-B360-45B7-81CB-2F85C702553F}" srcOrd="11" destOrd="0" presId="urn:microsoft.com/office/officeart/2005/8/layout/list1"/>
    <dgm:cxn modelId="{29B80AB8-E5BE-4D09-8030-59921DD0F777}" type="presParOf" srcId="{4AFBC8E4-432C-4E6A-B5C5-176F2550E918}" destId="{433FCB71-103F-4468-B097-4D051AE6FB97}" srcOrd="12" destOrd="0" presId="urn:microsoft.com/office/officeart/2005/8/layout/list1"/>
    <dgm:cxn modelId="{C1ED131B-3B39-4A95-BDD3-B888D536DDC0}" type="presParOf" srcId="{433FCB71-103F-4468-B097-4D051AE6FB97}" destId="{ECDE030F-FD4A-415B-BAF6-D82E0606C5CF}" srcOrd="0" destOrd="0" presId="urn:microsoft.com/office/officeart/2005/8/layout/list1"/>
    <dgm:cxn modelId="{65BDDA44-D3AD-45D0-84CA-36FDA065D748}" type="presParOf" srcId="{433FCB71-103F-4468-B097-4D051AE6FB97}" destId="{15CA0AFA-1CCC-41F2-8805-48696AEA4429}" srcOrd="1" destOrd="0" presId="urn:microsoft.com/office/officeart/2005/8/layout/list1"/>
    <dgm:cxn modelId="{CE2270B8-0154-41D1-85AF-FFC8719EF758}" type="presParOf" srcId="{4AFBC8E4-432C-4E6A-B5C5-176F2550E918}" destId="{451E51CF-0F09-4820-99E0-16FAD8BB8A65}" srcOrd="13" destOrd="0" presId="urn:microsoft.com/office/officeart/2005/8/layout/list1"/>
    <dgm:cxn modelId="{2C6C39C8-7B97-4A4A-A65A-F7948D04F0B4}" type="presParOf" srcId="{4AFBC8E4-432C-4E6A-B5C5-176F2550E918}" destId="{33FDF7ED-A820-4E95-AAC1-CED7D3D4D013}" srcOrd="14" destOrd="0" presId="urn:microsoft.com/office/officeart/2005/8/layout/list1"/>
    <dgm:cxn modelId="{E5A4DB98-ECB5-4771-8090-1A4A13F928CF}" type="presParOf" srcId="{4AFBC8E4-432C-4E6A-B5C5-176F2550E918}" destId="{9C445EF5-82F0-48FC-A914-D6EA5DA66137}" srcOrd="15" destOrd="0" presId="urn:microsoft.com/office/officeart/2005/8/layout/list1"/>
    <dgm:cxn modelId="{62B4020C-EEB8-4E29-BBC4-58DA81A73C4B}" type="presParOf" srcId="{4AFBC8E4-432C-4E6A-B5C5-176F2550E918}" destId="{4F29C4A5-0BCD-4B41-88F6-08B48BF553CC}" srcOrd="16" destOrd="0" presId="urn:microsoft.com/office/officeart/2005/8/layout/list1"/>
    <dgm:cxn modelId="{AF8A6C6F-7B45-4D5E-9B98-67DAE0DECD73}" type="presParOf" srcId="{4F29C4A5-0BCD-4B41-88F6-08B48BF553CC}" destId="{3552DFAB-1388-42BD-A2E0-6446F1574D18}" srcOrd="0" destOrd="0" presId="urn:microsoft.com/office/officeart/2005/8/layout/list1"/>
    <dgm:cxn modelId="{23241998-8A51-4ACA-9D3E-F91C37678A55}" type="presParOf" srcId="{4F29C4A5-0BCD-4B41-88F6-08B48BF553CC}" destId="{3FF4BBFD-FA52-4EAE-B925-B22A1A1FF594}" srcOrd="1" destOrd="0" presId="urn:microsoft.com/office/officeart/2005/8/layout/list1"/>
    <dgm:cxn modelId="{79E9FC3F-9287-4908-8FDD-14F1A7AC7FB7}" type="presParOf" srcId="{4AFBC8E4-432C-4E6A-B5C5-176F2550E918}" destId="{DED0B894-78C5-4F77-B724-8B9BA68A5468}" srcOrd="17" destOrd="0" presId="urn:microsoft.com/office/officeart/2005/8/layout/list1"/>
    <dgm:cxn modelId="{6C6B7426-DE04-4B87-AE95-15FD1DB42EA1}" type="presParOf" srcId="{4AFBC8E4-432C-4E6A-B5C5-176F2550E918}" destId="{67AE32C7-2856-42C5-9A16-DE06048B088E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DE2E31F-C842-4187-A3BD-32C0A2D3B804}">
      <dsp:nvSpPr>
        <dsp:cNvPr id="0" name=""/>
        <dsp:cNvSpPr/>
      </dsp:nvSpPr>
      <dsp:spPr>
        <a:xfrm>
          <a:off x="0" y="410989"/>
          <a:ext cx="5135657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7B87CF-1064-41FB-AEA0-4A33852C7830}">
      <dsp:nvSpPr>
        <dsp:cNvPr id="0" name=""/>
        <dsp:cNvSpPr/>
      </dsp:nvSpPr>
      <dsp:spPr>
        <a:xfrm>
          <a:off x="256782" y="86269"/>
          <a:ext cx="3594959" cy="64944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881" tIns="0" rIns="135881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b="1" kern="1200" dirty="0">
              <a:solidFill>
                <a:schemeClr val="tx1"/>
              </a:solidFill>
            </a:rPr>
            <a:t>2000</a:t>
          </a:r>
          <a:r>
            <a:rPr lang="hr-HR" sz="2200" b="1" kern="1200" dirty="0" smtClean="0">
              <a:solidFill>
                <a:schemeClr val="tx1"/>
              </a:solidFill>
            </a:rPr>
            <a:t>. – 2003</a:t>
          </a:r>
          <a:r>
            <a:rPr lang="hr-HR" sz="2200" b="1" kern="1200" dirty="0">
              <a:solidFill>
                <a:schemeClr val="tx1"/>
              </a:solidFill>
            </a:rPr>
            <a:t>. – Ivica Račan</a:t>
          </a:r>
        </a:p>
      </dsp:txBody>
      <dsp:txXfrm>
        <a:off x="256782" y="86269"/>
        <a:ext cx="3594959" cy="649440"/>
      </dsp:txXfrm>
    </dsp:sp>
    <dsp:sp modelId="{05DD2649-C614-4FA8-946D-719FD8C6BC3B}">
      <dsp:nvSpPr>
        <dsp:cNvPr id="0" name=""/>
        <dsp:cNvSpPr/>
      </dsp:nvSpPr>
      <dsp:spPr>
        <a:xfrm>
          <a:off x="0" y="1408909"/>
          <a:ext cx="5135657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2450223"/>
              <a:satOff val="-10194"/>
              <a:lumOff val="24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9D22BE-D8A1-4F26-823F-FCE5506C1F5A}">
      <dsp:nvSpPr>
        <dsp:cNvPr id="0" name=""/>
        <dsp:cNvSpPr/>
      </dsp:nvSpPr>
      <dsp:spPr>
        <a:xfrm>
          <a:off x="256782" y="1084189"/>
          <a:ext cx="3594959" cy="649440"/>
        </a:xfrm>
        <a:prstGeom prst="roundRect">
          <a:avLst/>
        </a:prstGeom>
        <a:solidFill>
          <a:schemeClr val="accent4">
            <a:hueOff val="2450223"/>
            <a:satOff val="-10194"/>
            <a:lumOff val="24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881" tIns="0" rIns="135881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dirty="0"/>
            <a:t>?</a:t>
          </a:r>
        </a:p>
      </dsp:txBody>
      <dsp:txXfrm>
        <a:off x="256782" y="1084189"/>
        <a:ext cx="3594959" cy="649440"/>
      </dsp:txXfrm>
    </dsp:sp>
    <dsp:sp modelId="{89E23B33-A0F9-43CB-B0E6-321CBDE1F435}">
      <dsp:nvSpPr>
        <dsp:cNvPr id="0" name=""/>
        <dsp:cNvSpPr/>
      </dsp:nvSpPr>
      <dsp:spPr>
        <a:xfrm>
          <a:off x="0" y="2406829"/>
          <a:ext cx="5135657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4900445"/>
              <a:satOff val="-20388"/>
              <a:lumOff val="48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A9FBA0-8C91-446D-8B1C-67E8CB1E244A}">
      <dsp:nvSpPr>
        <dsp:cNvPr id="0" name=""/>
        <dsp:cNvSpPr/>
      </dsp:nvSpPr>
      <dsp:spPr>
        <a:xfrm>
          <a:off x="256782" y="2082109"/>
          <a:ext cx="3594959" cy="649440"/>
        </a:xfrm>
        <a:prstGeom prst="roundRect">
          <a:avLst/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881" tIns="0" rIns="135881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dirty="0"/>
            <a:t>?</a:t>
          </a:r>
        </a:p>
      </dsp:txBody>
      <dsp:txXfrm>
        <a:off x="256782" y="2082109"/>
        <a:ext cx="3594959" cy="649440"/>
      </dsp:txXfrm>
    </dsp:sp>
    <dsp:sp modelId="{33FDF7ED-A820-4E95-AAC1-CED7D3D4D013}">
      <dsp:nvSpPr>
        <dsp:cNvPr id="0" name=""/>
        <dsp:cNvSpPr/>
      </dsp:nvSpPr>
      <dsp:spPr>
        <a:xfrm>
          <a:off x="0" y="3404749"/>
          <a:ext cx="5135657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7350668"/>
              <a:satOff val="-30583"/>
              <a:lumOff val="72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CA0AFA-1CCC-41F2-8805-48696AEA4429}">
      <dsp:nvSpPr>
        <dsp:cNvPr id="0" name=""/>
        <dsp:cNvSpPr/>
      </dsp:nvSpPr>
      <dsp:spPr>
        <a:xfrm>
          <a:off x="256782" y="3080029"/>
          <a:ext cx="3594959" cy="649440"/>
        </a:xfrm>
        <a:prstGeom prst="roundRect">
          <a:avLst/>
        </a:prstGeom>
        <a:solidFill>
          <a:schemeClr val="accent4">
            <a:hueOff val="7350668"/>
            <a:satOff val="-30583"/>
            <a:lumOff val="72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881" tIns="0" rIns="135881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dirty="0"/>
            <a:t>?</a:t>
          </a:r>
        </a:p>
      </dsp:txBody>
      <dsp:txXfrm>
        <a:off x="256782" y="3080029"/>
        <a:ext cx="3594959" cy="649440"/>
      </dsp:txXfrm>
    </dsp:sp>
    <dsp:sp modelId="{67AE32C7-2856-42C5-9A16-DE06048B088E}">
      <dsp:nvSpPr>
        <dsp:cNvPr id="0" name=""/>
        <dsp:cNvSpPr/>
      </dsp:nvSpPr>
      <dsp:spPr>
        <a:xfrm>
          <a:off x="0" y="4402669"/>
          <a:ext cx="5135657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F4BBFD-FA52-4EAE-B925-B22A1A1FF594}">
      <dsp:nvSpPr>
        <dsp:cNvPr id="0" name=""/>
        <dsp:cNvSpPr/>
      </dsp:nvSpPr>
      <dsp:spPr>
        <a:xfrm>
          <a:off x="256782" y="4077949"/>
          <a:ext cx="3594959" cy="649440"/>
        </a:xfrm>
        <a:prstGeom prst="roundRect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881" tIns="0" rIns="135881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dirty="0"/>
            <a:t>?</a:t>
          </a:r>
        </a:p>
      </dsp:txBody>
      <dsp:txXfrm>
        <a:off x="256782" y="4077949"/>
        <a:ext cx="3594959" cy="64944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DE2E31F-C842-4187-A3BD-32C0A2D3B804}">
      <dsp:nvSpPr>
        <dsp:cNvPr id="0" name=""/>
        <dsp:cNvSpPr/>
      </dsp:nvSpPr>
      <dsp:spPr>
        <a:xfrm>
          <a:off x="0" y="602869"/>
          <a:ext cx="5135657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7B87CF-1064-41FB-AEA0-4A33852C7830}">
      <dsp:nvSpPr>
        <dsp:cNvPr id="0" name=""/>
        <dsp:cNvSpPr/>
      </dsp:nvSpPr>
      <dsp:spPr>
        <a:xfrm>
          <a:off x="256782" y="307669"/>
          <a:ext cx="3594959" cy="5904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881" tIns="0" rIns="135881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b="1" kern="1200" dirty="0">
              <a:solidFill>
                <a:schemeClr val="tx1"/>
              </a:solidFill>
            </a:rPr>
            <a:t>Franjo Tuđman – 1990</a:t>
          </a:r>
          <a:r>
            <a:rPr lang="hr-HR" sz="2000" b="1" kern="1200" dirty="0" smtClean="0">
              <a:solidFill>
                <a:schemeClr val="tx1"/>
              </a:solidFill>
            </a:rPr>
            <a:t>. – 1999</a:t>
          </a:r>
          <a:r>
            <a:rPr lang="hr-HR" sz="2000" b="1" kern="1200" dirty="0">
              <a:solidFill>
                <a:schemeClr val="tx1"/>
              </a:solidFill>
            </a:rPr>
            <a:t>. </a:t>
          </a:r>
        </a:p>
      </dsp:txBody>
      <dsp:txXfrm>
        <a:off x="256782" y="307669"/>
        <a:ext cx="3594959" cy="590400"/>
      </dsp:txXfrm>
    </dsp:sp>
    <dsp:sp modelId="{05DD2649-C614-4FA8-946D-719FD8C6BC3B}">
      <dsp:nvSpPr>
        <dsp:cNvPr id="0" name=""/>
        <dsp:cNvSpPr/>
      </dsp:nvSpPr>
      <dsp:spPr>
        <a:xfrm>
          <a:off x="0" y="1510069"/>
          <a:ext cx="5135657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2450223"/>
              <a:satOff val="-10194"/>
              <a:lumOff val="24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9D22BE-D8A1-4F26-823F-FCE5506C1F5A}">
      <dsp:nvSpPr>
        <dsp:cNvPr id="0" name=""/>
        <dsp:cNvSpPr/>
      </dsp:nvSpPr>
      <dsp:spPr>
        <a:xfrm>
          <a:off x="256782" y="1214869"/>
          <a:ext cx="3594959" cy="590400"/>
        </a:xfrm>
        <a:prstGeom prst="roundRect">
          <a:avLst/>
        </a:prstGeom>
        <a:solidFill>
          <a:schemeClr val="accent4">
            <a:hueOff val="2450223"/>
            <a:satOff val="-10194"/>
            <a:lumOff val="24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881" tIns="0" rIns="135881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/>
            <a:t>?</a:t>
          </a:r>
        </a:p>
      </dsp:txBody>
      <dsp:txXfrm>
        <a:off x="256782" y="1214869"/>
        <a:ext cx="3594959" cy="590400"/>
      </dsp:txXfrm>
    </dsp:sp>
    <dsp:sp modelId="{89E23B33-A0F9-43CB-B0E6-321CBDE1F435}">
      <dsp:nvSpPr>
        <dsp:cNvPr id="0" name=""/>
        <dsp:cNvSpPr/>
      </dsp:nvSpPr>
      <dsp:spPr>
        <a:xfrm>
          <a:off x="0" y="2417269"/>
          <a:ext cx="5135657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4900445"/>
              <a:satOff val="-20388"/>
              <a:lumOff val="48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A9FBA0-8C91-446D-8B1C-67E8CB1E244A}">
      <dsp:nvSpPr>
        <dsp:cNvPr id="0" name=""/>
        <dsp:cNvSpPr/>
      </dsp:nvSpPr>
      <dsp:spPr>
        <a:xfrm>
          <a:off x="256782" y="2122069"/>
          <a:ext cx="3594959" cy="590400"/>
        </a:xfrm>
        <a:prstGeom prst="roundRect">
          <a:avLst/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881" tIns="0" rIns="135881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/>
            <a:t>?</a:t>
          </a:r>
        </a:p>
      </dsp:txBody>
      <dsp:txXfrm>
        <a:off x="256782" y="2122069"/>
        <a:ext cx="3594959" cy="590400"/>
      </dsp:txXfrm>
    </dsp:sp>
    <dsp:sp modelId="{33FDF7ED-A820-4E95-AAC1-CED7D3D4D013}">
      <dsp:nvSpPr>
        <dsp:cNvPr id="0" name=""/>
        <dsp:cNvSpPr/>
      </dsp:nvSpPr>
      <dsp:spPr>
        <a:xfrm>
          <a:off x="0" y="3324469"/>
          <a:ext cx="5135657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7350668"/>
              <a:satOff val="-30583"/>
              <a:lumOff val="72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CA0AFA-1CCC-41F2-8805-48696AEA4429}">
      <dsp:nvSpPr>
        <dsp:cNvPr id="0" name=""/>
        <dsp:cNvSpPr/>
      </dsp:nvSpPr>
      <dsp:spPr>
        <a:xfrm>
          <a:off x="256782" y="3029269"/>
          <a:ext cx="3594959" cy="590400"/>
        </a:xfrm>
        <a:prstGeom prst="roundRect">
          <a:avLst/>
        </a:prstGeom>
        <a:solidFill>
          <a:schemeClr val="accent4">
            <a:hueOff val="7350668"/>
            <a:satOff val="-30583"/>
            <a:lumOff val="72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881" tIns="0" rIns="135881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/>
            <a:t>?</a:t>
          </a:r>
        </a:p>
      </dsp:txBody>
      <dsp:txXfrm>
        <a:off x="256782" y="3029269"/>
        <a:ext cx="3594959" cy="590400"/>
      </dsp:txXfrm>
    </dsp:sp>
    <dsp:sp modelId="{67AE32C7-2856-42C5-9A16-DE06048B088E}">
      <dsp:nvSpPr>
        <dsp:cNvPr id="0" name=""/>
        <dsp:cNvSpPr/>
      </dsp:nvSpPr>
      <dsp:spPr>
        <a:xfrm>
          <a:off x="0" y="4231669"/>
          <a:ext cx="5135657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F4BBFD-FA52-4EAE-B925-B22A1A1FF594}">
      <dsp:nvSpPr>
        <dsp:cNvPr id="0" name=""/>
        <dsp:cNvSpPr/>
      </dsp:nvSpPr>
      <dsp:spPr>
        <a:xfrm>
          <a:off x="256782" y="3936469"/>
          <a:ext cx="3594959" cy="590400"/>
        </a:xfrm>
        <a:prstGeom prst="roundRect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881" tIns="0" rIns="135881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/>
            <a:t>?</a:t>
          </a:r>
        </a:p>
      </dsp:txBody>
      <dsp:txXfrm>
        <a:off x="256782" y="3936469"/>
        <a:ext cx="3594959" cy="5904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B0F88E-A7DF-284F-A1F2-E1F7B06EC8E2}" type="datetimeFigureOut">
              <a:rPr lang="x-none" smtClean="0"/>
              <a:pPr/>
              <a:t>5.7.2021.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483E7D-6D4C-9243-8AB6-E0CBA248D5C0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060498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xmlns="" id="{D0586FC9-4836-3A4F-B879-7E176BB7C64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763563"/>
            <a:ext cx="9144000" cy="1655763"/>
          </a:xfrm>
          <a:prstGeom prst="rect">
            <a:avLst/>
          </a:prstGeom>
        </p:spPr>
        <p:txBody>
          <a:bodyPr anchor="ctr" anchorCtr="0"/>
          <a:lstStyle>
            <a:lvl1pPr algn="ctr">
              <a:defRPr sz="6000"/>
            </a:lvl1pPr>
          </a:lstStyle>
          <a:p>
            <a:r>
              <a:rPr lang="x-none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1204817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F884661-BC07-DB43-ACE4-C76FDBCAB4E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175782"/>
            <a:ext cx="9144000" cy="1655763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x-none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3668636-3F03-9A4D-A07E-4D3D844D22A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134636"/>
            <a:ext cx="9144000" cy="1402448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xmlns="" val="2874380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30A3056-D0D8-D941-9E3E-3CB90F0E66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75156"/>
            <a:ext cx="10515600" cy="330464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8091A9F2-C729-2341-B482-5734A67FB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xmlns="" val="2060932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63AF79-6B53-2145-9B06-E056E22FA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46873"/>
            <a:ext cx="10515600" cy="196312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D9E1540-51D0-DB44-92D3-A2CAF9E1F3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126523"/>
            <a:ext cx="10515600" cy="196312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853715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27B4757-4FED-8842-88AF-6000FF781F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079994"/>
            <a:ext cx="5181600" cy="3309083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F102282-D378-CA4C-BB43-5C975532C8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3079994"/>
            <a:ext cx="5181600" cy="3309083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26C541DD-582F-C940-8C2C-51E8AB332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xmlns="" val="2240978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805ECD3-309C-044C-8D21-1C7E9BF93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961853"/>
            <a:ext cx="5157787" cy="498353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BF34990-074E-E145-8441-5A712F581C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856282"/>
            <a:ext cx="5157787" cy="2637571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9363BF8-1ED2-A14D-9F8F-7BA0A36633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961853"/>
            <a:ext cx="5183188" cy="498353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0237EB3-F915-164A-A595-FA7259A577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856282"/>
            <a:ext cx="5183188" cy="2637571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3D31C3F6-9B1E-5946-9E8C-C457DCD82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xmlns="" val="4274149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990879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2D43BB-B237-8545-8520-729A3635C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922585"/>
            <a:ext cx="3932237" cy="1711568"/>
          </a:xfrm>
          <a:prstGeom prst="rect">
            <a:avLst/>
          </a:prstGeo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857A5FA-C068-5940-9745-669F9D6010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922585"/>
            <a:ext cx="6172200" cy="417341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CEBDBD5-6927-BC40-9702-3BC77D20EE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4044461"/>
            <a:ext cx="3932237" cy="205153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542369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8846C75-9C21-254D-97A3-37AD9B0E5D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922585"/>
            <a:ext cx="6172200" cy="426537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4B57431F-6D70-BA4F-83EA-34122694F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922585"/>
            <a:ext cx="3932237" cy="1711568"/>
          </a:xfrm>
          <a:prstGeom prst="rect">
            <a:avLst/>
          </a:prstGeo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xmlns="" id="{B418BF6F-6CBC-D944-B26F-3A5203D214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4044461"/>
            <a:ext cx="3932237" cy="208449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102671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98FB405-1E6C-494B-AC7D-5D3A9CDCFE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051710"/>
            <a:ext cx="10515600" cy="330464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C86AE17-EBA8-2A46-9DC5-AE796C358A8C}"/>
              </a:ext>
            </a:extLst>
          </p:cNvPr>
          <p:cNvSpPr/>
          <p:nvPr userDrawn="1"/>
        </p:nvSpPr>
        <p:spPr>
          <a:xfrm>
            <a:off x="0" y="1"/>
            <a:ext cx="12192000" cy="114917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" name="Title Placeholder 7">
            <a:extLst>
              <a:ext uri="{FF2B5EF4-FFF2-40B4-BE49-F238E27FC236}">
                <a16:creationId xmlns:a16="http://schemas.microsoft.com/office/drawing/2014/main" xmlns="" id="{990277EE-41BA-9346-9DBF-15C1409D8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61985"/>
            <a:ext cx="10515600" cy="8246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  <p:pic>
        <p:nvPicPr>
          <p:cNvPr id="5" name="Picture 2" descr="C:\Radni\Desktop\ppt-header-KLIO 8.png"/>
          <p:cNvPicPr>
            <a:picLocks noChangeAspect="1" noChangeArrowheads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1" y="-8918"/>
            <a:ext cx="12192000" cy="11580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45696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ordwall.net/hr/resource/14656306/povijest/svijet-i-hrvatska-nakon-pada-komunizma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ordwall.net/hr/resource/14658330/povijest/znanost-tehnologija-i-mediji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>
            <a:extLst>
              <a:ext uri="{FF2B5EF4-FFF2-40B4-BE49-F238E27FC236}">
                <a16:creationId xmlns:a16="http://schemas.microsoft.com/office/drawing/2014/main" xmlns="" id="{6302B887-05EF-4A11-954B-6AD6BC4DAD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1728" y="2234153"/>
            <a:ext cx="9216272" cy="2185447"/>
          </a:xfrm>
          <a:custGeom>
            <a:avLst/>
            <a:gdLst>
              <a:gd name="connsiteX0" fmla="*/ 273181 w 9216272"/>
              <a:gd name="connsiteY0" fmla="*/ 273181 h 2185447"/>
              <a:gd name="connsiteX1" fmla="*/ 680000 w 9216272"/>
              <a:gd name="connsiteY1" fmla="*/ 273181 h 2185447"/>
              <a:gd name="connsiteX2" fmla="*/ 1520314 w 9216272"/>
              <a:gd name="connsiteY2" fmla="*/ 273181 h 2185447"/>
              <a:gd name="connsiteX3" fmla="*/ 2100531 w 9216272"/>
              <a:gd name="connsiteY3" fmla="*/ 273181 h 2185447"/>
              <a:gd name="connsiteX4" fmla="*/ 2594049 w 9216272"/>
              <a:gd name="connsiteY4" fmla="*/ 273181 h 2185447"/>
              <a:gd name="connsiteX5" fmla="*/ 3000868 w 9216272"/>
              <a:gd name="connsiteY5" fmla="*/ 273181 h 2185447"/>
              <a:gd name="connsiteX6" fmla="*/ 3407687 w 9216272"/>
              <a:gd name="connsiteY6" fmla="*/ 273181 h 2185447"/>
              <a:gd name="connsiteX7" fmla="*/ 3814506 w 9216272"/>
              <a:gd name="connsiteY7" fmla="*/ 273181 h 2185447"/>
              <a:gd name="connsiteX8" fmla="*/ 4394723 w 9216272"/>
              <a:gd name="connsiteY8" fmla="*/ 273181 h 2185447"/>
              <a:gd name="connsiteX9" fmla="*/ 5235037 w 9216272"/>
              <a:gd name="connsiteY9" fmla="*/ 273181 h 2185447"/>
              <a:gd name="connsiteX10" fmla="*/ 5988652 w 9216272"/>
              <a:gd name="connsiteY10" fmla="*/ 273181 h 2185447"/>
              <a:gd name="connsiteX11" fmla="*/ 6655569 w 9216272"/>
              <a:gd name="connsiteY11" fmla="*/ 273181 h 2185447"/>
              <a:gd name="connsiteX12" fmla="*/ 7062387 w 9216272"/>
              <a:gd name="connsiteY12" fmla="*/ 273181 h 2185447"/>
              <a:gd name="connsiteX13" fmla="*/ 7729304 w 9216272"/>
              <a:gd name="connsiteY13" fmla="*/ 273181 h 2185447"/>
              <a:gd name="connsiteX14" fmla="*/ 8943091 w 9216272"/>
              <a:gd name="connsiteY14" fmla="*/ 273181 h 2185447"/>
              <a:gd name="connsiteX15" fmla="*/ 8943091 w 9216272"/>
              <a:gd name="connsiteY15" fmla="*/ 803152 h 2185447"/>
              <a:gd name="connsiteX16" fmla="*/ 8943091 w 9216272"/>
              <a:gd name="connsiteY16" fmla="*/ 1333123 h 2185447"/>
              <a:gd name="connsiteX17" fmla="*/ 8943091 w 9216272"/>
              <a:gd name="connsiteY17" fmla="*/ 1912266 h 2185447"/>
              <a:gd name="connsiteX18" fmla="*/ 8362874 w 9216272"/>
              <a:gd name="connsiteY18" fmla="*/ 1912266 h 2185447"/>
              <a:gd name="connsiteX19" fmla="*/ 7782657 w 9216272"/>
              <a:gd name="connsiteY19" fmla="*/ 1912266 h 2185447"/>
              <a:gd name="connsiteX20" fmla="*/ 7115741 w 9216272"/>
              <a:gd name="connsiteY20" fmla="*/ 1912266 h 2185447"/>
              <a:gd name="connsiteX21" fmla="*/ 6448825 w 9216272"/>
              <a:gd name="connsiteY21" fmla="*/ 1912266 h 2185447"/>
              <a:gd name="connsiteX22" fmla="*/ 5868608 w 9216272"/>
              <a:gd name="connsiteY22" fmla="*/ 1912266 h 2185447"/>
              <a:gd name="connsiteX23" fmla="*/ 5201691 w 9216272"/>
              <a:gd name="connsiteY23" fmla="*/ 1912266 h 2185447"/>
              <a:gd name="connsiteX24" fmla="*/ 4794873 w 9216272"/>
              <a:gd name="connsiteY24" fmla="*/ 1912266 h 2185447"/>
              <a:gd name="connsiteX25" fmla="*/ 4127956 w 9216272"/>
              <a:gd name="connsiteY25" fmla="*/ 1912266 h 2185447"/>
              <a:gd name="connsiteX26" fmla="*/ 3461040 w 9216272"/>
              <a:gd name="connsiteY26" fmla="*/ 1912266 h 2185447"/>
              <a:gd name="connsiteX27" fmla="*/ 2967522 w 9216272"/>
              <a:gd name="connsiteY27" fmla="*/ 1912266 h 2185447"/>
              <a:gd name="connsiteX28" fmla="*/ 2474004 w 9216272"/>
              <a:gd name="connsiteY28" fmla="*/ 1912266 h 2185447"/>
              <a:gd name="connsiteX29" fmla="*/ 1720389 w 9216272"/>
              <a:gd name="connsiteY29" fmla="*/ 1912266 h 2185447"/>
              <a:gd name="connsiteX30" fmla="*/ 1313570 w 9216272"/>
              <a:gd name="connsiteY30" fmla="*/ 1912266 h 2185447"/>
              <a:gd name="connsiteX31" fmla="*/ 273181 w 9216272"/>
              <a:gd name="connsiteY31" fmla="*/ 1912266 h 2185447"/>
              <a:gd name="connsiteX32" fmla="*/ 273181 w 9216272"/>
              <a:gd name="connsiteY32" fmla="*/ 1398686 h 2185447"/>
              <a:gd name="connsiteX33" fmla="*/ 273181 w 9216272"/>
              <a:gd name="connsiteY33" fmla="*/ 885106 h 2185447"/>
              <a:gd name="connsiteX34" fmla="*/ 273181 w 9216272"/>
              <a:gd name="connsiteY34" fmla="*/ 273181 h 2185447"/>
              <a:gd name="connsiteX0" fmla="*/ 0 w 9216272"/>
              <a:gd name="connsiteY0" fmla="*/ 0 h 2185447"/>
              <a:gd name="connsiteX1" fmla="*/ 750468 w 9216272"/>
              <a:gd name="connsiteY1" fmla="*/ 0 h 2185447"/>
              <a:gd name="connsiteX2" fmla="*/ 1132285 w 9216272"/>
              <a:gd name="connsiteY2" fmla="*/ 0 h 2185447"/>
              <a:gd name="connsiteX3" fmla="*/ 1974915 w 9216272"/>
              <a:gd name="connsiteY3" fmla="*/ 0 h 2185447"/>
              <a:gd name="connsiteX4" fmla="*/ 2633221 w 9216272"/>
              <a:gd name="connsiteY4" fmla="*/ 0 h 2185447"/>
              <a:gd name="connsiteX5" fmla="*/ 3107200 w 9216272"/>
              <a:gd name="connsiteY5" fmla="*/ 0 h 2185447"/>
              <a:gd name="connsiteX6" fmla="*/ 3581180 w 9216272"/>
              <a:gd name="connsiteY6" fmla="*/ 0 h 2185447"/>
              <a:gd name="connsiteX7" fmla="*/ 4147322 w 9216272"/>
              <a:gd name="connsiteY7" fmla="*/ 0 h 2185447"/>
              <a:gd name="connsiteX8" fmla="*/ 4713465 w 9216272"/>
              <a:gd name="connsiteY8" fmla="*/ 0 h 2185447"/>
              <a:gd name="connsiteX9" fmla="*/ 5187445 w 9216272"/>
              <a:gd name="connsiteY9" fmla="*/ 0 h 2185447"/>
              <a:gd name="connsiteX10" fmla="*/ 5845750 w 9216272"/>
              <a:gd name="connsiteY10" fmla="*/ 0 h 2185447"/>
              <a:gd name="connsiteX11" fmla="*/ 6227567 w 9216272"/>
              <a:gd name="connsiteY11" fmla="*/ 0 h 2185447"/>
              <a:gd name="connsiteX12" fmla="*/ 6978035 w 9216272"/>
              <a:gd name="connsiteY12" fmla="*/ 0 h 2185447"/>
              <a:gd name="connsiteX13" fmla="*/ 7544177 w 9216272"/>
              <a:gd name="connsiteY13" fmla="*/ 0 h 2185447"/>
              <a:gd name="connsiteX14" fmla="*/ 8110319 w 9216272"/>
              <a:gd name="connsiteY14" fmla="*/ 0 h 2185447"/>
              <a:gd name="connsiteX15" fmla="*/ 8584299 w 9216272"/>
              <a:gd name="connsiteY15" fmla="*/ 0 h 2185447"/>
              <a:gd name="connsiteX16" fmla="*/ 9216272 w 9216272"/>
              <a:gd name="connsiteY16" fmla="*/ 0 h 2185447"/>
              <a:gd name="connsiteX17" fmla="*/ 8943091 w 9216272"/>
              <a:gd name="connsiteY17" fmla="*/ 273181 h 2185447"/>
              <a:gd name="connsiteX18" fmla="*/ 8276175 w 9216272"/>
              <a:gd name="connsiteY18" fmla="*/ 273181 h 2185447"/>
              <a:gd name="connsiteX19" fmla="*/ 7782657 w 9216272"/>
              <a:gd name="connsiteY19" fmla="*/ 273181 h 2185447"/>
              <a:gd name="connsiteX20" fmla="*/ 7289139 w 9216272"/>
              <a:gd name="connsiteY20" fmla="*/ 273181 h 2185447"/>
              <a:gd name="connsiteX21" fmla="*/ 6622223 w 9216272"/>
              <a:gd name="connsiteY21" fmla="*/ 273181 h 2185447"/>
              <a:gd name="connsiteX22" fmla="*/ 6215404 w 9216272"/>
              <a:gd name="connsiteY22" fmla="*/ 273181 h 2185447"/>
              <a:gd name="connsiteX23" fmla="*/ 5461789 w 9216272"/>
              <a:gd name="connsiteY23" fmla="*/ 273181 h 2185447"/>
              <a:gd name="connsiteX24" fmla="*/ 4794873 w 9216272"/>
              <a:gd name="connsiteY24" fmla="*/ 273181 h 2185447"/>
              <a:gd name="connsiteX25" fmla="*/ 4214655 w 9216272"/>
              <a:gd name="connsiteY25" fmla="*/ 273181 h 2185447"/>
              <a:gd name="connsiteX26" fmla="*/ 3374341 w 9216272"/>
              <a:gd name="connsiteY26" fmla="*/ 273181 h 2185447"/>
              <a:gd name="connsiteX27" fmla="*/ 2880823 w 9216272"/>
              <a:gd name="connsiteY27" fmla="*/ 273181 h 2185447"/>
              <a:gd name="connsiteX28" fmla="*/ 2387305 w 9216272"/>
              <a:gd name="connsiteY28" fmla="*/ 273181 h 2185447"/>
              <a:gd name="connsiteX29" fmla="*/ 1893787 w 9216272"/>
              <a:gd name="connsiteY29" fmla="*/ 273181 h 2185447"/>
              <a:gd name="connsiteX30" fmla="*/ 1226871 w 9216272"/>
              <a:gd name="connsiteY30" fmla="*/ 273181 h 2185447"/>
              <a:gd name="connsiteX31" fmla="*/ 273181 w 9216272"/>
              <a:gd name="connsiteY31" fmla="*/ 273181 h 2185447"/>
              <a:gd name="connsiteX32" fmla="*/ 0 w 9216272"/>
              <a:gd name="connsiteY32" fmla="*/ 0 h 2185447"/>
              <a:gd name="connsiteX0" fmla="*/ 0 w 9216272"/>
              <a:gd name="connsiteY0" fmla="*/ 2185447 h 2185447"/>
              <a:gd name="connsiteX1" fmla="*/ 273181 w 9216272"/>
              <a:gd name="connsiteY1" fmla="*/ 1912266 h 2185447"/>
              <a:gd name="connsiteX2" fmla="*/ 766699 w 9216272"/>
              <a:gd name="connsiteY2" fmla="*/ 1912266 h 2185447"/>
              <a:gd name="connsiteX3" fmla="*/ 1433615 w 9216272"/>
              <a:gd name="connsiteY3" fmla="*/ 1912266 h 2185447"/>
              <a:gd name="connsiteX4" fmla="*/ 1927133 w 9216272"/>
              <a:gd name="connsiteY4" fmla="*/ 1912266 h 2185447"/>
              <a:gd name="connsiteX5" fmla="*/ 2420651 w 9216272"/>
              <a:gd name="connsiteY5" fmla="*/ 1912266 h 2185447"/>
              <a:gd name="connsiteX6" fmla="*/ 3000868 w 9216272"/>
              <a:gd name="connsiteY6" fmla="*/ 1912266 h 2185447"/>
              <a:gd name="connsiteX7" fmla="*/ 3494386 w 9216272"/>
              <a:gd name="connsiteY7" fmla="*/ 1912266 h 2185447"/>
              <a:gd name="connsiteX8" fmla="*/ 4248001 w 9216272"/>
              <a:gd name="connsiteY8" fmla="*/ 1912266 h 2185447"/>
              <a:gd name="connsiteX9" fmla="*/ 5088316 w 9216272"/>
              <a:gd name="connsiteY9" fmla="*/ 1912266 h 2185447"/>
              <a:gd name="connsiteX10" fmla="*/ 5668533 w 9216272"/>
              <a:gd name="connsiteY10" fmla="*/ 1912266 h 2185447"/>
              <a:gd name="connsiteX11" fmla="*/ 6162051 w 9216272"/>
              <a:gd name="connsiteY11" fmla="*/ 1912266 h 2185447"/>
              <a:gd name="connsiteX12" fmla="*/ 6568869 w 9216272"/>
              <a:gd name="connsiteY12" fmla="*/ 1912266 h 2185447"/>
              <a:gd name="connsiteX13" fmla="*/ 7149087 w 9216272"/>
              <a:gd name="connsiteY13" fmla="*/ 1912266 h 2185447"/>
              <a:gd name="connsiteX14" fmla="*/ 7816003 w 9216272"/>
              <a:gd name="connsiteY14" fmla="*/ 1912266 h 2185447"/>
              <a:gd name="connsiteX15" fmla="*/ 8943091 w 9216272"/>
              <a:gd name="connsiteY15" fmla="*/ 1912266 h 2185447"/>
              <a:gd name="connsiteX16" fmla="*/ 9216272 w 9216272"/>
              <a:gd name="connsiteY16" fmla="*/ 2185447 h 2185447"/>
              <a:gd name="connsiteX17" fmla="*/ 8834455 w 9216272"/>
              <a:gd name="connsiteY17" fmla="*/ 2185447 h 2185447"/>
              <a:gd name="connsiteX18" fmla="*/ 7991824 w 9216272"/>
              <a:gd name="connsiteY18" fmla="*/ 2185447 h 2185447"/>
              <a:gd name="connsiteX19" fmla="*/ 7610007 w 9216272"/>
              <a:gd name="connsiteY19" fmla="*/ 2185447 h 2185447"/>
              <a:gd name="connsiteX20" fmla="*/ 7043865 w 9216272"/>
              <a:gd name="connsiteY20" fmla="*/ 2185447 h 2185447"/>
              <a:gd name="connsiteX21" fmla="*/ 6201234 w 9216272"/>
              <a:gd name="connsiteY21" fmla="*/ 2185447 h 2185447"/>
              <a:gd name="connsiteX22" fmla="*/ 5819417 w 9216272"/>
              <a:gd name="connsiteY22" fmla="*/ 2185447 h 2185447"/>
              <a:gd name="connsiteX23" fmla="*/ 5253275 w 9216272"/>
              <a:gd name="connsiteY23" fmla="*/ 2185447 h 2185447"/>
              <a:gd name="connsiteX24" fmla="*/ 4687133 w 9216272"/>
              <a:gd name="connsiteY24" fmla="*/ 2185447 h 2185447"/>
              <a:gd name="connsiteX25" fmla="*/ 4028827 w 9216272"/>
              <a:gd name="connsiteY25" fmla="*/ 2185447 h 2185447"/>
              <a:gd name="connsiteX26" fmla="*/ 3370522 w 9216272"/>
              <a:gd name="connsiteY26" fmla="*/ 2185447 h 2185447"/>
              <a:gd name="connsiteX27" fmla="*/ 2527892 w 9216272"/>
              <a:gd name="connsiteY27" fmla="*/ 2185447 h 2185447"/>
              <a:gd name="connsiteX28" fmla="*/ 2146075 w 9216272"/>
              <a:gd name="connsiteY28" fmla="*/ 2185447 h 2185447"/>
              <a:gd name="connsiteX29" fmla="*/ 1672095 w 9216272"/>
              <a:gd name="connsiteY29" fmla="*/ 2185447 h 2185447"/>
              <a:gd name="connsiteX30" fmla="*/ 921627 w 9216272"/>
              <a:gd name="connsiteY30" fmla="*/ 2185447 h 2185447"/>
              <a:gd name="connsiteX31" fmla="*/ 0 w 9216272"/>
              <a:gd name="connsiteY31" fmla="*/ 2185447 h 2185447"/>
              <a:gd name="connsiteX0" fmla="*/ 0 w 9216272"/>
              <a:gd name="connsiteY0" fmla="*/ 0 h 2185447"/>
              <a:gd name="connsiteX1" fmla="*/ 273181 w 9216272"/>
              <a:gd name="connsiteY1" fmla="*/ 273181 h 2185447"/>
              <a:gd name="connsiteX2" fmla="*/ 273181 w 9216272"/>
              <a:gd name="connsiteY2" fmla="*/ 852324 h 2185447"/>
              <a:gd name="connsiteX3" fmla="*/ 273181 w 9216272"/>
              <a:gd name="connsiteY3" fmla="*/ 1415077 h 2185447"/>
              <a:gd name="connsiteX4" fmla="*/ 273181 w 9216272"/>
              <a:gd name="connsiteY4" fmla="*/ 1912266 h 2185447"/>
              <a:gd name="connsiteX5" fmla="*/ 0 w 9216272"/>
              <a:gd name="connsiteY5" fmla="*/ 2185447 h 2185447"/>
              <a:gd name="connsiteX6" fmla="*/ 0 w 9216272"/>
              <a:gd name="connsiteY6" fmla="*/ 1595376 h 2185447"/>
              <a:gd name="connsiteX7" fmla="*/ 0 w 9216272"/>
              <a:gd name="connsiteY7" fmla="*/ 1070869 h 2185447"/>
              <a:gd name="connsiteX8" fmla="*/ 0 w 9216272"/>
              <a:gd name="connsiteY8" fmla="*/ 568216 h 2185447"/>
              <a:gd name="connsiteX9" fmla="*/ 0 w 9216272"/>
              <a:gd name="connsiteY9" fmla="*/ 0 h 2185447"/>
              <a:gd name="connsiteX0" fmla="*/ 9216272 w 9216272"/>
              <a:gd name="connsiteY0" fmla="*/ 0 h 2185447"/>
              <a:gd name="connsiteX1" fmla="*/ 9216272 w 9216272"/>
              <a:gd name="connsiteY1" fmla="*/ 480798 h 2185447"/>
              <a:gd name="connsiteX2" fmla="*/ 9216272 w 9216272"/>
              <a:gd name="connsiteY2" fmla="*/ 1070869 h 2185447"/>
              <a:gd name="connsiteX3" fmla="*/ 9216272 w 9216272"/>
              <a:gd name="connsiteY3" fmla="*/ 1573522 h 2185447"/>
              <a:gd name="connsiteX4" fmla="*/ 9216272 w 9216272"/>
              <a:gd name="connsiteY4" fmla="*/ 2185447 h 2185447"/>
              <a:gd name="connsiteX5" fmla="*/ 8943091 w 9216272"/>
              <a:gd name="connsiteY5" fmla="*/ 1912266 h 2185447"/>
              <a:gd name="connsiteX6" fmla="*/ 8943091 w 9216272"/>
              <a:gd name="connsiteY6" fmla="*/ 1382295 h 2185447"/>
              <a:gd name="connsiteX7" fmla="*/ 8943091 w 9216272"/>
              <a:gd name="connsiteY7" fmla="*/ 852324 h 2185447"/>
              <a:gd name="connsiteX8" fmla="*/ 8943091 w 9216272"/>
              <a:gd name="connsiteY8" fmla="*/ 273181 h 2185447"/>
              <a:gd name="connsiteX9" fmla="*/ 9216272 w 9216272"/>
              <a:gd name="connsiteY9" fmla="*/ 0 h 2185447"/>
              <a:gd name="connsiteX0" fmla="*/ 0 w 9216272"/>
              <a:gd name="connsiteY0" fmla="*/ 0 h 2185447"/>
              <a:gd name="connsiteX1" fmla="*/ 658305 w 9216272"/>
              <a:gd name="connsiteY1" fmla="*/ 0 h 2185447"/>
              <a:gd name="connsiteX2" fmla="*/ 1408773 w 9216272"/>
              <a:gd name="connsiteY2" fmla="*/ 0 h 2185447"/>
              <a:gd name="connsiteX3" fmla="*/ 2067078 w 9216272"/>
              <a:gd name="connsiteY3" fmla="*/ 0 h 2185447"/>
              <a:gd name="connsiteX4" fmla="*/ 2448895 w 9216272"/>
              <a:gd name="connsiteY4" fmla="*/ 0 h 2185447"/>
              <a:gd name="connsiteX5" fmla="*/ 3107200 w 9216272"/>
              <a:gd name="connsiteY5" fmla="*/ 0 h 2185447"/>
              <a:gd name="connsiteX6" fmla="*/ 3765505 w 9216272"/>
              <a:gd name="connsiteY6" fmla="*/ 0 h 2185447"/>
              <a:gd name="connsiteX7" fmla="*/ 4331648 w 9216272"/>
              <a:gd name="connsiteY7" fmla="*/ 0 h 2185447"/>
              <a:gd name="connsiteX8" fmla="*/ 5174278 w 9216272"/>
              <a:gd name="connsiteY8" fmla="*/ 0 h 2185447"/>
              <a:gd name="connsiteX9" fmla="*/ 6016909 w 9216272"/>
              <a:gd name="connsiteY9" fmla="*/ 0 h 2185447"/>
              <a:gd name="connsiteX10" fmla="*/ 6675214 w 9216272"/>
              <a:gd name="connsiteY10" fmla="*/ 0 h 2185447"/>
              <a:gd name="connsiteX11" fmla="*/ 7425682 w 9216272"/>
              <a:gd name="connsiteY11" fmla="*/ 0 h 2185447"/>
              <a:gd name="connsiteX12" fmla="*/ 8083987 w 9216272"/>
              <a:gd name="connsiteY12" fmla="*/ 0 h 2185447"/>
              <a:gd name="connsiteX13" fmla="*/ 9216272 w 9216272"/>
              <a:gd name="connsiteY13" fmla="*/ 0 h 2185447"/>
              <a:gd name="connsiteX14" fmla="*/ 9216272 w 9216272"/>
              <a:gd name="connsiteY14" fmla="*/ 590071 h 2185447"/>
              <a:gd name="connsiteX15" fmla="*/ 9216272 w 9216272"/>
              <a:gd name="connsiteY15" fmla="*/ 1114578 h 2185447"/>
              <a:gd name="connsiteX16" fmla="*/ 9216272 w 9216272"/>
              <a:gd name="connsiteY16" fmla="*/ 1682794 h 2185447"/>
              <a:gd name="connsiteX17" fmla="*/ 9216272 w 9216272"/>
              <a:gd name="connsiteY17" fmla="*/ 2185447 h 2185447"/>
              <a:gd name="connsiteX18" fmla="*/ 8373641 w 9216272"/>
              <a:gd name="connsiteY18" fmla="*/ 2185447 h 2185447"/>
              <a:gd name="connsiteX19" fmla="*/ 7807499 w 9216272"/>
              <a:gd name="connsiteY19" fmla="*/ 2185447 h 2185447"/>
              <a:gd name="connsiteX20" fmla="*/ 7425682 w 9216272"/>
              <a:gd name="connsiteY20" fmla="*/ 2185447 h 2185447"/>
              <a:gd name="connsiteX21" fmla="*/ 6767377 w 9216272"/>
              <a:gd name="connsiteY21" fmla="*/ 2185447 h 2185447"/>
              <a:gd name="connsiteX22" fmla="*/ 5924746 w 9216272"/>
              <a:gd name="connsiteY22" fmla="*/ 2185447 h 2185447"/>
              <a:gd name="connsiteX23" fmla="*/ 5082116 w 9216272"/>
              <a:gd name="connsiteY23" fmla="*/ 2185447 h 2185447"/>
              <a:gd name="connsiteX24" fmla="*/ 4423811 w 9216272"/>
              <a:gd name="connsiteY24" fmla="*/ 2185447 h 2185447"/>
              <a:gd name="connsiteX25" fmla="*/ 4041994 w 9216272"/>
              <a:gd name="connsiteY25" fmla="*/ 2185447 h 2185447"/>
              <a:gd name="connsiteX26" fmla="*/ 3199363 w 9216272"/>
              <a:gd name="connsiteY26" fmla="*/ 2185447 h 2185447"/>
              <a:gd name="connsiteX27" fmla="*/ 2817546 w 9216272"/>
              <a:gd name="connsiteY27" fmla="*/ 2185447 h 2185447"/>
              <a:gd name="connsiteX28" fmla="*/ 2159241 w 9216272"/>
              <a:gd name="connsiteY28" fmla="*/ 2185447 h 2185447"/>
              <a:gd name="connsiteX29" fmla="*/ 1408773 w 9216272"/>
              <a:gd name="connsiteY29" fmla="*/ 2185447 h 2185447"/>
              <a:gd name="connsiteX30" fmla="*/ 934793 w 9216272"/>
              <a:gd name="connsiteY30" fmla="*/ 2185447 h 2185447"/>
              <a:gd name="connsiteX31" fmla="*/ 0 w 9216272"/>
              <a:gd name="connsiteY31" fmla="*/ 2185447 h 2185447"/>
              <a:gd name="connsiteX32" fmla="*/ 0 w 9216272"/>
              <a:gd name="connsiteY32" fmla="*/ 1639085 h 2185447"/>
              <a:gd name="connsiteX33" fmla="*/ 0 w 9216272"/>
              <a:gd name="connsiteY33" fmla="*/ 1136432 h 2185447"/>
              <a:gd name="connsiteX34" fmla="*/ 0 w 9216272"/>
              <a:gd name="connsiteY34" fmla="*/ 546362 h 2185447"/>
              <a:gd name="connsiteX35" fmla="*/ 0 w 9216272"/>
              <a:gd name="connsiteY35" fmla="*/ 0 h 2185447"/>
              <a:gd name="connsiteX36" fmla="*/ 273181 w 9216272"/>
              <a:gd name="connsiteY36" fmla="*/ 273181 h 2185447"/>
              <a:gd name="connsiteX37" fmla="*/ 1026796 w 9216272"/>
              <a:gd name="connsiteY37" fmla="*/ 273181 h 2185447"/>
              <a:gd name="connsiteX38" fmla="*/ 1520314 w 9216272"/>
              <a:gd name="connsiteY38" fmla="*/ 273181 h 2185447"/>
              <a:gd name="connsiteX39" fmla="*/ 1927133 w 9216272"/>
              <a:gd name="connsiteY39" fmla="*/ 273181 h 2185447"/>
              <a:gd name="connsiteX40" fmla="*/ 2680748 w 9216272"/>
              <a:gd name="connsiteY40" fmla="*/ 273181 h 2185447"/>
              <a:gd name="connsiteX41" fmla="*/ 3347664 w 9216272"/>
              <a:gd name="connsiteY41" fmla="*/ 273181 h 2185447"/>
              <a:gd name="connsiteX42" fmla="*/ 3927882 w 9216272"/>
              <a:gd name="connsiteY42" fmla="*/ 273181 h 2185447"/>
              <a:gd name="connsiteX43" fmla="*/ 4681497 w 9216272"/>
              <a:gd name="connsiteY43" fmla="*/ 273181 h 2185447"/>
              <a:gd name="connsiteX44" fmla="*/ 5348413 w 9216272"/>
              <a:gd name="connsiteY44" fmla="*/ 273181 h 2185447"/>
              <a:gd name="connsiteX45" fmla="*/ 5928630 w 9216272"/>
              <a:gd name="connsiteY45" fmla="*/ 273181 h 2185447"/>
              <a:gd name="connsiteX46" fmla="*/ 6335449 w 9216272"/>
              <a:gd name="connsiteY46" fmla="*/ 273181 h 2185447"/>
              <a:gd name="connsiteX47" fmla="*/ 6828967 w 9216272"/>
              <a:gd name="connsiteY47" fmla="*/ 273181 h 2185447"/>
              <a:gd name="connsiteX48" fmla="*/ 7235786 w 9216272"/>
              <a:gd name="connsiteY48" fmla="*/ 273181 h 2185447"/>
              <a:gd name="connsiteX49" fmla="*/ 7816003 w 9216272"/>
              <a:gd name="connsiteY49" fmla="*/ 273181 h 2185447"/>
              <a:gd name="connsiteX50" fmla="*/ 8943091 w 9216272"/>
              <a:gd name="connsiteY50" fmla="*/ 273181 h 2185447"/>
              <a:gd name="connsiteX51" fmla="*/ 8943091 w 9216272"/>
              <a:gd name="connsiteY51" fmla="*/ 786761 h 2185447"/>
              <a:gd name="connsiteX52" fmla="*/ 8943091 w 9216272"/>
              <a:gd name="connsiteY52" fmla="*/ 1365904 h 2185447"/>
              <a:gd name="connsiteX53" fmla="*/ 8943091 w 9216272"/>
              <a:gd name="connsiteY53" fmla="*/ 1912266 h 2185447"/>
              <a:gd name="connsiteX54" fmla="*/ 8536272 w 9216272"/>
              <a:gd name="connsiteY54" fmla="*/ 1912266 h 2185447"/>
              <a:gd name="connsiteX55" fmla="*/ 7869356 w 9216272"/>
              <a:gd name="connsiteY55" fmla="*/ 1912266 h 2185447"/>
              <a:gd name="connsiteX56" fmla="*/ 7289139 w 9216272"/>
              <a:gd name="connsiteY56" fmla="*/ 1912266 h 2185447"/>
              <a:gd name="connsiteX57" fmla="*/ 6795621 w 9216272"/>
              <a:gd name="connsiteY57" fmla="*/ 1912266 h 2185447"/>
              <a:gd name="connsiteX58" fmla="*/ 6128705 w 9216272"/>
              <a:gd name="connsiteY58" fmla="*/ 1912266 h 2185447"/>
              <a:gd name="connsiteX59" fmla="*/ 5288390 w 9216272"/>
              <a:gd name="connsiteY59" fmla="*/ 1912266 h 2185447"/>
              <a:gd name="connsiteX60" fmla="*/ 4881572 w 9216272"/>
              <a:gd name="connsiteY60" fmla="*/ 1912266 h 2185447"/>
              <a:gd name="connsiteX61" fmla="*/ 4214655 w 9216272"/>
              <a:gd name="connsiteY61" fmla="*/ 1912266 h 2185447"/>
              <a:gd name="connsiteX62" fmla="*/ 3461040 w 9216272"/>
              <a:gd name="connsiteY62" fmla="*/ 1912266 h 2185447"/>
              <a:gd name="connsiteX63" fmla="*/ 2794124 w 9216272"/>
              <a:gd name="connsiteY63" fmla="*/ 1912266 h 2185447"/>
              <a:gd name="connsiteX64" fmla="*/ 2040509 w 9216272"/>
              <a:gd name="connsiteY64" fmla="*/ 1912266 h 2185447"/>
              <a:gd name="connsiteX65" fmla="*/ 1286894 w 9216272"/>
              <a:gd name="connsiteY65" fmla="*/ 1912266 h 2185447"/>
              <a:gd name="connsiteX66" fmla="*/ 273181 w 9216272"/>
              <a:gd name="connsiteY66" fmla="*/ 1912266 h 2185447"/>
              <a:gd name="connsiteX67" fmla="*/ 273181 w 9216272"/>
              <a:gd name="connsiteY67" fmla="*/ 1349513 h 2185447"/>
              <a:gd name="connsiteX68" fmla="*/ 273181 w 9216272"/>
              <a:gd name="connsiteY68" fmla="*/ 786761 h 2185447"/>
              <a:gd name="connsiteX69" fmla="*/ 273181 w 9216272"/>
              <a:gd name="connsiteY69" fmla="*/ 273181 h 2185447"/>
              <a:gd name="connsiteX70" fmla="*/ 0 w 9216272"/>
              <a:gd name="connsiteY70" fmla="*/ 0 h 2185447"/>
              <a:gd name="connsiteX71" fmla="*/ 273181 w 9216272"/>
              <a:gd name="connsiteY71" fmla="*/ 273181 h 2185447"/>
              <a:gd name="connsiteX72" fmla="*/ 0 w 9216272"/>
              <a:gd name="connsiteY72" fmla="*/ 2185447 h 2185447"/>
              <a:gd name="connsiteX73" fmla="*/ 273181 w 9216272"/>
              <a:gd name="connsiteY73" fmla="*/ 1912266 h 2185447"/>
              <a:gd name="connsiteX74" fmla="*/ 9216272 w 9216272"/>
              <a:gd name="connsiteY74" fmla="*/ 0 h 2185447"/>
              <a:gd name="connsiteX75" fmla="*/ 8943091 w 9216272"/>
              <a:gd name="connsiteY75" fmla="*/ 273181 h 2185447"/>
              <a:gd name="connsiteX76" fmla="*/ 9216272 w 9216272"/>
              <a:gd name="connsiteY76" fmla="*/ 2185447 h 2185447"/>
              <a:gd name="connsiteX77" fmla="*/ 8943091 w 9216272"/>
              <a:gd name="connsiteY77" fmla="*/ 1912266 h 2185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9216272" h="2185447" stroke="0" extrusionOk="0">
                <a:moveTo>
                  <a:pt x="273181" y="273181"/>
                </a:moveTo>
                <a:cubicBezTo>
                  <a:pt x="439906" y="255490"/>
                  <a:pt x="576648" y="270379"/>
                  <a:pt x="680000" y="273181"/>
                </a:cubicBezTo>
                <a:cubicBezTo>
                  <a:pt x="783352" y="275983"/>
                  <a:pt x="1315106" y="297494"/>
                  <a:pt x="1520314" y="273181"/>
                </a:cubicBezTo>
                <a:cubicBezTo>
                  <a:pt x="1725522" y="248868"/>
                  <a:pt x="1976851" y="257491"/>
                  <a:pt x="2100531" y="273181"/>
                </a:cubicBezTo>
                <a:cubicBezTo>
                  <a:pt x="2224211" y="288871"/>
                  <a:pt x="2488455" y="276693"/>
                  <a:pt x="2594049" y="273181"/>
                </a:cubicBezTo>
                <a:cubicBezTo>
                  <a:pt x="2699643" y="269669"/>
                  <a:pt x="2912548" y="289045"/>
                  <a:pt x="3000868" y="273181"/>
                </a:cubicBezTo>
                <a:cubicBezTo>
                  <a:pt x="3089188" y="257317"/>
                  <a:pt x="3259642" y="269135"/>
                  <a:pt x="3407687" y="273181"/>
                </a:cubicBezTo>
                <a:cubicBezTo>
                  <a:pt x="3555732" y="277227"/>
                  <a:pt x="3699157" y="264693"/>
                  <a:pt x="3814506" y="273181"/>
                </a:cubicBezTo>
                <a:cubicBezTo>
                  <a:pt x="3929855" y="281669"/>
                  <a:pt x="4108641" y="299672"/>
                  <a:pt x="4394723" y="273181"/>
                </a:cubicBezTo>
                <a:cubicBezTo>
                  <a:pt x="4680805" y="246690"/>
                  <a:pt x="4948143" y="251208"/>
                  <a:pt x="5235037" y="273181"/>
                </a:cubicBezTo>
                <a:cubicBezTo>
                  <a:pt x="5521931" y="295154"/>
                  <a:pt x="5809426" y="270441"/>
                  <a:pt x="5988652" y="273181"/>
                </a:cubicBezTo>
                <a:cubicBezTo>
                  <a:pt x="6167878" y="275921"/>
                  <a:pt x="6442337" y="259332"/>
                  <a:pt x="6655569" y="273181"/>
                </a:cubicBezTo>
                <a:cubicBezTo>
                  <a:pt x="6868801" y="287030"/>
                  <a:pt x="6896824" y="284975"/>
                  <a:pt x="7062387" y="273181"/>
                </a:cubicBezTo>
                <a:cubicBezTo>
                  <a:pt x="7227950" y="261387"/>
                  <a:pt x="7512314" y="264721"/>
                  <a:pt x="7729304" y="273181"/>
                </a:cubicBezTo>
                <a:cubicBezTo>
                  <a:pt x="7946294" y="281641"/>
                  <a:pt x="8485384" y="226204"/>
                  <a:pt x="8943091" y="273181"/>
                </a:cubicBezTo>
                <a:cubicBezTo>
                  <a:pt x="8942059" y="396423"/>
                  <a:pt x="8965444" y="570334"/>
                  <a:pt x="8943091" y="803152"/>
                </a:cubicBezTo>
                <a:cubicBezTo>
                  <a:pt x="8920738" y="1035970"/>
                  <a:pt x="8917854" y="1074445"/>
                  <a:pt x="8943091" y="1333123"/>
                </a:cubicBezTo>
                <a:cubicBezTo>
                  <a:pt x="8968328" y="1591801"/>
                  <a:pt x="8936454" y="1672662"/>
                  <a:pt x="8943091" y="1912266"/>
                </a:cubicBezTo>
                <a:cubicBezTo>
                  <a:pt x="8811352" y="1885030"/>
                  <a:pt x="8503672" y="1917786"/>
                  <a:pt x="8362874" y="1912266"/>
                </a:cubicBezTo>
                <a:cubicBezTo>
                  <a:pt x="8222076" y="1906746"/>
                  <a:pt x="8061305" y="1896560"/>
                  <a:pt x="7782657" y="1912266"/>
                </a:cubicBezTo>
                <a:cubicBezTo>
                  <a:pt x="7504009" y="1927972"/>
                  <a:pt x="7286292" y="1895002"/>
                  <a:pt x="7115741" y="1912266"/>
                </a:cubicBezTo>
                <a:cubicBezTo>
                  <a:pt x="6945190" y="1929530"/>
                  <a:pt x="6682392" y="1884215"/>
                  <a:pt x="6448825" y="1912266"/>
                </a:cubicBezTo>
                <a:cubicBezTo>
                  <a:pt x="6215258" y="1940317"/>
                  <a:pt x="6153419" y="1915263"/>
                  <a:pt x="5868608" y="1912266"/>
                </a:cubicBezTo>
                <a:cubicBezTo>
                  <a:pt x="5583797" y="1909269"/>
                  <a:pt x="5339580" y="1883009"/>
                  <a:pt x="5201691" y="1912266"/>
                </a:cubicBezTo>
                <a:cubicBezTo>
                  <a:pt x="5063802" y="1941523"/>
                  <a:pt x="4901474" y="1921520"/>
                  <a:pt x="4794873" y="1912266"/>
                </a:cubicBezTo>
                <a:cubicBezTo>
                  <a:pt x="4688272" y="1903012"/>
                  <a:pt x="4303959" y="1939993"/>
                  <a:pt x="4127956" y="1912266"/>
                </a:cubicBezTo>
                <a:cubicBezTo>
                  <a:pt x="3951953" y="1884539"/>
                  <a:pt x="3784985" y="1893263"/>
                  <a:pt x="3461040" y="1912266"/>
                </a:cubicBezTo>
                <a:cubicBezTo>
                  <a:pt x="3137095" y="1931269"/>
                  <a:pt x="3084197" y="1919381"/>
                  <a:pt x="2967522" y="1912266"/>
                </a:cubicBezTo>
                <a:cubicBezTo>
                  <a:pt x="2850847" y="1905151"/>
                  <a:pt x="2653505" y="1889257"/>
                  <a:pt x="2474004" y="1912266"/>
                </a:cubicBezTo>
                <a:cubicBezTo>
                  <a:pt x="2294503" y="1935275"/>
                  <a:pt x="2068456" y="1886265"/>
                  <a:pt x="1720389" y="1912266"/>
                </a:cubicBezTo>
                <a:cubicBezTo>
                  <a:pt x="1372323" y="1938267"/>
                  <a:pt x="1507219" y="1908838"/>
                  <a:pt x="1313570" y="1912266"/>
                </a:cubicBezTo>
                <a:cubicBezTo>
                  <a:pt x="1119921" y="1915694"/>
                  <a:pt x="758833" y="1953471"/>
                  <a:pt x="273181" y="1912266"/>
                </a:cubicBezTo>
                <a:cubicBezTo>
                  <a:pt x="254688" y="1758057"/>
                  <a:pt x="263530" y="1581504"/>
                  <a:pt x="273181" y="1398686"/>
                </a:cubicBezTo>
                <a:cubicBezTo>
                  <a:pt x="282832" y="1215868"/>
                  <a:pt x="294661" y="1031488"/>
                  <a:pt x="273181" y="885106"/>
                </a:cubicBezTo>
                <a:cubicBezTo>
                  <a:pt x="251701" y="738724"/>
                  <a:pt x="251629" y="421351"/>
                  <a:pt x="273181" y="273181"/>
                </a:cubicBezTo>
                <a:close/>
              </a:path>
              <a:path w="9216272" h="2185447" fill="lightenLess" stroke="0" extrusionOk="0">
                <a:moveTo>
                  <a:pt x="0" y="0"/>
                </a:moveTo>
                <a:cubicBezTo>
                  <a:pt x="217106" y="-3695"/>
                  <a:pt x="401825" y="21273"/>
                  <a:pt x="750468" y="0"/>
                </a:cubicBezTo>
                <a:cubicBezTo>
                  <a:pt x="1099111" y="-21273"/>
                  <a:pt x="960344" y="-14712"/>
                  <a:pt x="1132285" y="0"/>
                </a:cubicBezTo>
                <a:cubicBezTo>
                  <a:pt x="1304226" y="14712"/>
                  <a:pt x="1672708" y="-13650"/>
                  <a:pt x="1974915" y="0"/>
                </a:cubicBezTo>
                <a:cubicBezTo>
                  <a:pt x="2277122" y="13650"/>
                  <a:pt x="2339027" y="6844"/>
                  <a:pt x="2633221" y="0"/>
                </a:cubicBezTo>
                <a:cubicBezTo>
                  <a:pt x="2927415" y="-6844"/>
                  <a:pt x="2908319" y="-1934"/>
                  <a:pt x="3107200" y="0"/>
                </a:cubicBezTo>
                <a:cubicBezTo>
                  <a:pt x="3306081" y="1934"/>
                  <a:pt x="3475803" y="-11947"/>
                  <a:pt x="3581180" y="0"/>
                </a:cubicBezTo>
                <a:cubicBezTo>
                  <a:pt x="3686557" y="11947"/>
                  <a:pt x="4025198" y="-11424"/>
                  <a:pt x="4147322" y="0"/>
                </a:cubicBezTo>
                <a:cubicBezTo>
                  <a:pt x="4269446" y="11424"/>
                  <a:pt x="4564973" y="-1794"/>
                  <a:pt x="4713465" y="0"/>
                </a:cubicBezTo>
                <a:cubicBezTo>
                  <a:pt x="4861957" y="1794"/>
                  <a:pt x="5061296" y="13348"/>
                  <a:pt x="5187445" y="0"/>
                </a:cubicBezTo>
                <a:cubicBezTo>
                  <a:pt x="5313594" y="-13348"/>
                  <a:pt x="5703680" y="-30894"/>
                  <a:pt x="5845750" y="0"/>
                </a:cubicBezTo>
                <a:cubicBezTo>
                  <a:pt x="5987821" y="30894"/>
                  <a:pt x="6140849" y="-2518"/>
                  <a:pt x="6227567" y="0"/>
                </a:cubicBezTo>
                <a:cubicBezTo>
                  <a:pt x="6314285" y="2518"/>
                  <a:pt x="6759608" y="-33094"/>
                  <a:pt x="6978035" y="0"/>
                </a:cubicBezTo>
                <a:cubicBezTo>
                  <a:pt x="7196462" y="33094"/>
                  <a:pt x="7269232" y="-20009"/>
                  <a:pt x="7544177" y="0"/>
                </a:cubicBezTo>
                <a:cubicBezTo>
                  <a:pt x="7819122" y="20009"/>
                  <a:pt x="7944333" y="11108"/>
                  <a:pt x="8110319" y="0"/>
                </a:cubicBezTo>
                <a:cubicBezTo>
                  <a:pt x="8276305" y="-11108"/>
                  <a:pt x="8466422" y="-3129"/>
                  <a:pt x="8584299" y="0"/>
                </a:cubicBezTo>
                <a:cubicBezTo>
                  <a:pt x="8702176" y="3129"/>
                  <a:pt x="8991386" y="19765"/>
                  <a:pt x="9216272" y="0"/>
                </a:cubicBezTo>
                <a:cubicBezTo>
                  <a:pt x="9085756" y="133828"/>
                  <a:pt x="9050608" y="190265"/>
                  <a:pt x="8943091" y="273181"/>
                </a:cubicBezTo>
                <a:cubicBezTo>
                  <a:pt x="8743262" y="306281"/>
                  <a:pt x="8417968" y="305537"/>
                  <a:pt x="8276175" y="273181"/>
                </a:cubicBezTo>
                <a:cubicBezTo>
                  <a:pt x="8134382" y="240825"/>
                  <a:pt x="7960090" y="283330"/>
                  <a:pt x="7782657" y="273181"/>
                </a:cubicBezTo>
                <a:cubicBezTo>
                  <a:pt x="7605224" y="263032"/>
                  <a:pt x="7411142" y="282442"/>
                  <a:pt x="7289139" y="273181"/>
                </a:cubicBezTo>
                <a:cubicBezTo>
                  <a:pt x="7167136" y="263920"/>
                  <a:pt x="6900841" y="277426"/>
                  <a:pt x="6622223" y="273181"/>
                </a:cubicBezTo>
                <a:cubicBezTo>
                  <a:pt x="6343605" y="268936"/>
                  <a:pt x="6415257" y="286410"/>
                  <a:pt x="6215404" y="273181"/>
                </a:cubicBezTo>
                <a:cubicBezTo>
                  <a:pt x="6015551" y="259952"/>
                  <a:pt x="5612795" y="288957"/>
                  <a:pt x="5461789" y="273181"/>
                </a:cubicBezTo>
                <a:cubicBezTo>
                  <a:pt x="5310784" y="257405"/>
                  <a:pt x="5076426" y="300255"/>
                  <a:pt x="4794873" y="273181"/>
                </a:cubicBezTo>
                <a:cubicBezTo>
                  <a:pt x="4513320" y="246107"/>
                  <a:pt x="4399516" y="248105"/>
                  <a:pt x="4214655" y="273181"/>
                </a:cubicBezTo>
                <a:cubicBezTo>
                  <a:pt x="4029794" y="298257"/>
                  <a:pt x="3748389" y="269538"/>
                  <a:pt x="3374341" y="273181"/>
                </a:cubicBezTo>
                <a:cubicBezTo>
                  <a:pt x="3000293" y="276824"/>
                  <a:pt x="3064381" y="251429"/>
                  <a:pt x="2880823" y="273181"/>
                </a:cubicBezTo>
                <a:cubicBezTo>
                  <a:pt x="2697265" y="294933"/>
                  <a:pt x="2575334" y="280413"/>
                  <a:pt x="2387305" y="273181"/>
                </a:cubicBezTo>
                <a:cubicBezTo>
                  <a:pt x="2199276" y="265949"/>
                  <a:pt x="2042086" y="262977"/>
                  <a:pt x="1893787" y="273181"/>
                </a:cubicBezTo>
                <a:cubicBezTo>
                  <a:pt x="1745488" y="283385"/>
                  <a:pt x="1479652" y="257503"/>
                  <a:pt x="1226871" y="273181"/>
                </a:cubicBezTo>
                <a:cubicBezTo>
                  <a:pt x="974090" y="288859"/>
                  <a:pt x="507873" y="317949"/>
                  <a:pt x="273181" y="273181"/>
                </a:cubicBezTo>
                <a:cubicBezTo>
                  <a:pt x="143882" y="159366"/>
                  <a:pt x="124967" y="121941"/>
                  <a:pt x="0" y="0"/>
                </a:cubicBezTo>
                <a:close/>
              </a:path>
              <a:path w="9216272" h="2185447" fill="darkenLess" stroke="0" extrusionOk="0">
                <a:moveTo>
                  <a:pt x="0" y="2185447"/>
                </a:moveTo>
                <a:cubicBezTo>
                  <a:pt x="85137" y="2092686"/>
                  <a:pt x="178754" y="2030020"/>
                  <a:pt x="273181" y="1912266"/>
                </a:cubicBezTo>
                <a:cubicBezTo>
                  <a:pt x="475715" y="1929291"/>
                  <a:pt x="659788" y="1924769"/>
                  <a:pt x="766699" y="1912266"/>
                </a:cubicBezTo>
                <a:cubicBezTo>
                  <a:pt x="873610" y="1899763"/>
                  <a:pt x="1289384" y="1940425"/>
                  <a:pt x="1433615" y="1912266"/>
                </a:cubicBezTo>
                <a:cubicBezTo>
                  <a:pt x="1577846" y="1884107"/>
                  <a:pt x="1826782" y="1923877"/>
                  <a:pt x="1927133" y="1912266"/>
                </a:cubicBezTo>
                <a:cubicBezTo>
                  <a:pt x="2027484" y="1900655"/>
                  <a:pt x="2264511" y="1935573"/>
                  <a:pt x="2420651" y="1912266"/>
                </a:cubicBezTo>
                <a:cubicBezTo>
                  <a:pt x="2576791" y="1888959"/>
                  <a:pt x="2858431" y="1907992"/>
                  <a:pt x="3000868" y="1912266"/>
                </a:cubicBezTo>
                <a:cubicBezTo>
                  <a:pt x="3143305" y="1916540"/>
                  <a:pt x="3310730" y="1934309"/>
                  <a:pt x="3494386" y="1912266"/>
                </a:cubicBezTo>
                <a:cubicBezTo>
                  <a:pt x="3678042" y="1890223"/>
                  <a:pt x="3909877" y="1943223"/>
                  <a:pt x="4248001" y="1912266"/>
                </a:cubicBezTo>
                <a:cubicBezTo>
                  <a:pt x="4586125" y="1881309"/>
                  <a:pt x="4731399" y="1884267"/>
                  <a:pt x="5088316" y="1912266"/>
                </a:cubicBezTo>
                <a:cubicBezTo>
                  <a:pt x="5445233" y="1940265"/>
                  <a:pt x="5448949" y="1892771"/>
                  <a:pt x="5668533" y="1912266"/>
                </a:cubicBezTo>
                <a:cubicBezTo>
                  <a:pt x="5888117" y="1931761"/>
                  <a:pt x="6022798" y="1912615"/>
                  <a:pt x="6162051" y="1912266"/>
                </a:cubicBezTo>
                <a:cubicBezTo>
                  <a:pt x="6301304" y="1911917"/>
                  <a:pt x="6394765" y="1902333"/>
                  <a:pt x="6568869" y="1912266"/>
                </a:cubicBezTo>
                <a:cubicBezTo>
                  <a:pt x="6742973" y="1922199"/>
                  <a:pt x="6924996" y="1903065"/>
                  <a:pt x="7149087" y="1912266"/>
                </a:cubicBezTo>
                <a:cubicBezTo>
                  <a:pt x="7373178" y="1921467"/>
                  <a:pt x="7539307" y="1941720"/>
                  <a:pt x="7816003" y="1912266"/>
                </a:cubicBezTo>
                <a:cubicBezTo>
                  <a:pt x="8092699" y="1882812"/>
                  <a:pt x="8461830" y="1956221"/>
                  <a:pt x="8943091" y="1912266"/>
                </a:cubicBezTo>
                <a:cubicBezTo>
                  <a:pt x="9072485" y="2048222"/>
                  <a:pt x="9153032" y="2096037"/>
                  <a:pt x="9216272" y="2185447"/>
                </a:cubicBezTo>
                <a:cubicBezTo>
                  <a:pt x="9111160" y="2179728"/>
                  <a:pt x="8948109" y="2195053"/>
                  <a:pt x="8834455" y="2185447"/>
                </a:cubicBezTo>
                <a:cubicBezTo>
                  <a:pt x="8720801" y="2175841"/>
                  <a:pt x="8207481" y="2175378"/>
                  <a:pt x="7991824" y="2185447"/>
                </a:cubicBezTo>
                <a:cubicBezTo>
                  <a:pt x="7776167" y="2195516"/>
                  <a:pt x="7722143" y="2189631"/>
                  <a:pt x="7610007" y="2185447"/>
                </a:cubicBezTo>
                <a:cubicBezTo>
                  <a:pt x="7497871" y="2181263"/>
                  <a:pt x="7325983" y="2177451"/>
                  <a:pt x="7043865" y="2185447"/>
                </a:cubicBezTo>
                <a:cubicBezTo>
                  <a:pt x="6761747" y="2193443"/>
                  <a:pt x="6462698" y="2195547"/>
                  <a:pt x="6201234" y="2185447"/>
                </a:cubicBezTo>
                <a:cubicBezTo>
                  <a:pt x="5939770" y="2175347"/>
                  <a:pt x="5954596" y="2168527"/>
                  <a:pt x="5819417" y="2185447"/>
                </a:cubicBezTo>
                <a:cubicBezTo>
                  <a:pt x="5684238" y="2202367"/>
                  <a:pt x="5492960" y="2160806"/>
                  <a:pt x="5253275" y="2185447"/>
                </a:cubicBezTo>
                <a:cubicBezTo>
                  <a:pt x="5013590" y="2210088"/>
                  <a:pt x="4880567" y="2181969"/>
                  <a:pt x="4687133" y="2185447"/>
                </a:cubicBezTo>
                <a:cubicBezTo>
                  <a:pt x="4493699" y="2188925"/>
                  <a:pt x="4276833" y="2213600"/>
                  <a:pt x="4028827" y="2185447"/>
                </a:cubicBezTo>
                <a:cubicBezTo>
                  <a:pt x="3780821" y="2157294"/>
                  <a:pt x="3643184" y="2173926"/>
                  <a:pt x="3370522" y="2185447"/>
                </a:cubicBezTo>
                <a:cubicBezTo>
                  <a:pt x="3097861" y="2196968"/>
                  <a:pt x="2912486" y="2150183"/>
                  <a:pt x="2527892" y="2185447"/>
                </a:cubicBezTo>
                <a:cubicBezTo>
                  <a:pt x="2143298" y="2220712"/>
                  <a:pt x="2298583" y="2182388"/>
                  <a:pt x="2146075" y="2185447"/>
                </a:cubicBezTo>
                <a:cubicBezTo>
                  <a:pt x="1993567" y="2188506"/>
                  <a:pt x="1904295" y="2168000"/>
                  <a:pt x="1672095" y="2185447"/>
                </a:cubicBezTo>
                <a:cubicBezTo>
                  <a:pt x="1439895" y="2202894"/>
                  <a:pt x="1193721" y="2160463"/>
                  <a:pt x="921627" y="2185447"/>
                </a:cubicBezTo>
                <a:cubicBezTo>
                  <a:pt x="649533" y="2210431"/>
                  <a:pt x="196909" y="2145784"/>
                  <a:pt x="0" y="2185447"/>
                </a:cubicBezTo>
                <a:close/>
              </a:path>
              <a:path w="9216272" h="2185447" fill="lighten" stroke="0" extrusionOk="0">
                <a:moveTo>
                  <a:pt x="0" y="0"/>
                </a:moveTo>
                <a:cubicBezTo>
                  <a:pt x="76576" y="72107"/>
                  <a:pt x="136657" y="157823"/>
                  <a:pt x="273181" y="273181"/>
                </a:cubicBezTo>
                <a:cubicBezTo>
                  <a:pt x="289327" y="521134"/>
                  <a:pt x="262188" y="662328"/>
                  <a:pt x="273181" y="852324"/>
                </a:cubicBezTo>
                <a:cubicBezTo>
                  <a:pt x="284174" y="1042320"/>
                  <a:pt x="283546" y="1301087"/>
                  <a:pt x="273181" y="1415077"/>
                </a:cubicBezTo>
                <a:cubicBezTo>
                  <a:pt x="262816" y="1529067"/>
                  <a:pt x="282471" y="1737294"/>
                  <a:pt x="273181" y="1912266"/>
                </a:cubicBezTo>
                <a:cubicBezTo>
                  <a:pt x="188019" y="2008790"/>
                  <a:pt x="108794" y="2064085"/>
                  <a:pt x="0" y="2185447"/>
                </a:cubicBezTo>
                <a:cubicBezTo>
                  <a:pt x="5395" y="2040659"/>
                  <a:pt x="1058" y="1889322"/>
                  <a:pt x="0" y="1595376"/>
                </a:cubicBezTo>
                <a:cubicBezTo>
                  <a:pt x="-1058" y="1301430"/>
                  <a:pt x="-17571" y="1297837"/>
                  <a:pt x="0" y="1070869"/>
                </a:cubicBezTo>
                <a:cubicBezTo>
                  <a:pt x="17571" y="843901"/>
                  <a:pt x="15255" y="760967"/>
                  <a:pt x="0" y="568216"/>
                </a:cubicBezTo>
                <a:cubicBezTo>
                  <a:pt x="-15255" y="375465"/>
                  <a:pt x="5617" y="197461"/>
                  <a:pt x="0" y="0"/>
                </a:cubicBezTo>
                <a:close/>
              </a:path>
              <a:path w="9216272" h="2185447" fill="darken" stroke="0" extrusionOk="0">
                <a:moveTo>
                  <a:pt x="9216272" y="0"/>
                </a:moveTo>
                <a:cubicBezTo>
                  <a:pt x="9206787" y="118815"/>
                  <a:pt x="9208809" y="251111"/>
                  <a:pt x="9216272" y="480798"/>
                </a:cubicBezTo>
                <a:cubicBezTo>
                  <a:pt x="9223735" y="710485"/>
                  <a:pt x="9227250" y="858468"/>
                  <a:pt x="9216272" y="1070869"/>
                </a:cubicBezTo>
                <a:cubicBezTo>
                  <a:pt x="9205294" y="1283270"/>
                  <a:pt x="9225387" y="1408612"/>
                  <a:pt x="9216272" y="1573522"/>
                </a:cubicBezTo>
                <a:cubicBezTo>
                  <a:pt x="9207157" y="1738432"/>
                  <a:pt x="9243796" y="1950539"/>
                  <a:pt x="9216272" y="2185447"/>
                </a:cubicBezTo>
                <a:cubicBezTo>
                  <a:pt x="9108887" y="2055717"/>
                  <a:pt x="9001437" y="1966760"/>
                  <a:pt x="8943091" y="1912266"/>
                </a:cubicBezTo>
                <a:cubicBezTo>
                  <a:pt x="8927748" y="1732682"/>
                  <a:pt x="8937775" y="1512033"/>
                  <a:pt x="8943091" y="1382295"/>
                </a:cubicBezTo>
                <a:cubicBezTo>
                  <a:pt x="8948407" y="1252557"/>
                  <a:pt x="8950798" y="980564"/>
                  <a:pt x="8943091" y="852324"/>
                </a:cubicBezTo>
                <a:cubicBezTo>
                  <a:pt x="8935384" y="724084"/>
                  <a:pt x="8958184" y="464056"/>
                  <a:pt x="8943091" y="273181"/>
                </a:cubicBezTo>
                <a:cubicBezTo>
                  <a:pt x="9043094" y="154662"/>
                  <a:pt x="9071978" y="124008"/>
                  <a:pt x="9216272" y="0"/>
                </a:cubicBezTo>
                <a:close/>
              </a:path>
              <a:path w="9216272" h="2185447" fill="none" extrusionOk="0">
                <a:moveTo>
                  <a:pt x="0" y="0"/>
                </a:moveTo>
                <a:cubicBezTo>
                  <a:pt x="308013" y="-28401"/>
                  <a:pt x="404181" y="-32899"/>
                  <a:pt x="658305" y="0"/>
                </a:cubicBezTo>
                <a:cubicBezTo>
                  <a:pt x="912429" y="32899"/>
                  <a:pt x="1234650" y="18916"/>
                  <a:pt x="1408773" y="0"/>
                </a:cubicBezTo>
                <a:cubicBezTo>
                  <a:pt x="1582896" y="-18916"/>
                  <a:pt x="1784091" y="-4054"/>
                  <a:pt x="2067078" y="0"/>
                </a:cubicBezTo>
                <a:cubicBezTo>
                  <a:pt x="2350066" y="4054"/>
                  <a:pt x="2314485" y="9422"/>
                  <a:pt x="2448895" y="0"/>
                </a:cubicBezTo>
                <a:cubicBezTo>
                  <a:pt x="2583305" y="-9422"/>
                  <a:pt x="2924071" y="-31351"/>
                  <a:pt x="3107200" y="0"/>
                </a:cubicBezTo>
                <a:cubicBezTo>
                  <a:pt x="3290330" y="31351"/>
                  <a:pt x="3468876" y="-32081"/>
                  <a:pt x="3765505" y="0"/>
                </a:cubicBezTo>
                <a:cubicBezTo>
                  <a:pt x="4062134" y="32081"/>
                  <a:pt x="4163337" y="-22014"/>
                  <a:pt x="4331648" y="0"/>
                </a:cubicBezTo>
                <a:cubicBezTo>
                  <a:pt x="4499959" y="22014"/>
                  <a:pt x="4756444" y="-9516"/>
                  <a:pt x="5174278" y="0"/>
                </a:cubicBezTo>
                <a:cubicBezTo>
                  <a:pt x="5592112" y="9516"/>
                  <a:pt x="5600403" y="-36673"/>
                  <a:pt x="6016909" y="0"/>
                </a:cubicBezTo>
                <a:cubicBezTo>
                  <a:pt x="6433415" y="36673"/>
                  <a:pt x="6443155" y="-20492"/>
                  <a:pt x="6675214" y="0"/>
                </a:cubicBezTo>
                <a:cubicBezTo>
                  <a:pt x="6907274" y="20492"/>
                  <a:pt x="7061545" y="3535"/>
                  <a:pt x="7425682" y="0"/>
                </a:cubicBezTo>
                <a:cubicBezTo>
                  <a:pt x="7789819" y="-3535"/>
                  <a:pt x="7914863" y="-24810"/>
                  <a:pt x="8083987" y="0"/>
                </a:cubicBezTo>
                <a:cubicBezTo>
                  <a:pt x="8253112" y="24810"/>
                  <a:pt x="8930572" y="-4838"/>
                  <a:pt x="9216272" y="0"/>
                </a:cubicBezTo>
                <a:cubicBezTo>
                  <a:pt x="9210004" y="204101"/>
                  <a:pt x="9203477" y="454605"/>
                  <a:pt x="9216272" y="590071"/>
                </a:cubicBezTo>
                <a:cubicBezTo>
                  <a:pt x="9229067" y="725537"/>
                  <a:pt x="9203919" y="910094"/>
                  <a:pt x="9216272" y="1114578"/>
                </a:cubicBezTo>
                <a:cubicBezTo>
                  <a:pt x="9228625" y="1319062"/>
                  <a:pt x="9217490" y="1428533"/>
                  <a:pt x="9216272" y="1682794"/>
                </a:cubicBezTo>
                <a:cubicBezTo>
                  <a:pt x="9215054" y="1937055"/>
                  <a:pt x="9203556" y="2058364"/>
                  <a:pt x="9216272" y="2185447"/>
                </a:cubicBezTo>
                <a:cubicBezTo>
                  <a:pt x="8838586" y="2190870"/>
                  <a:pt x="8746688" y="2213350"/>
                  <a:pt x="8373641" y="2185447"/>
                </a:cubicBezTo>
                <a:cubicBezTo>
                  <a:pt x="8000594" y="2157544"/>
                  <a:pt x="7955688" y="2207535"/>
                  <a:pt x="7807499" y="2185447"/>
                </a:cubicBezTo>
                <a:cubicBezTo>
                  <a:pt x="7659310" y="2163359"/>
                  <a:pt x="7530091" y="2183639"/>
                  <a:pt x="7425682" y="2185447"/>
                </a:cubicBezTo>
                <a:cubicBezTo>
                  <a:pt x="7321273" y="2187255"/>
                  <a:pt x="7046063" y="2199573"/>
                  <a:pt x="6767377" y="2185447"/>
                </a:cubicBezTo>
                <a:cubicBezTo>
                  <a:pt x="6488691" y="2171321"/>
                  <a:pt x="6324887" y="2163858"/>
                  <a:pt x="5924746" y="2185447"/>
                </a:cubicBezTo>
                <a:cubicBezTo>
                  <a:pt x="5524605" y="2207036"/>
                  <a:pt x="5397867" y="2152106"/>
                  <a:pt x="5082116" y="2185447"/>
                </a:cubicBezTo>
                <a:cubicBezTo>
                  <a:pt x="4766365" y="2218789"/>
                  <a:pt x="4611809" y="2161364"/>
                  <a:pt x="4423811" y="2185447"/>
                </a:cubicBezTo>
                <a:cubicBezTo>
                  <a:pt x="4235813" y="2209530"/>
                  <a:pt x="4215474" y="2172598"/>
                  <a:pt x="4041994" y="2185447"/>
                </a:cubicBezTo>
                <a:cubicBezTo>
                  <a:pt x="3868514" y="2198296"/>
                  <a:pt x="3484238" y="2215678"/>
                  <a:pt x="3199363" y="2185447"/>
                </a:cubicBezTo>
                <a:cubicBezTo>
                  <a:pt x="2914488" y="2155216"/>
                  <a:pt x="2972002" y="2175118"/>
                  <a:pt x="2817546" y="2185447"/>
                </a:cubicBezTo>
                <a:cubicBezTo>
                  <a:pt x="2663090" y="2195776"/>
                  <a:pt x="2398348" y="2177648"/>
                  <a:pt x="2159241" y="2185447"/>
                </a:cubicBezTo>
                <a:cubicBezTo>
                  <a:pt x="1920134" y="2193246"/>
                  <a:pt x="1698875" y="2161433"/>
                  <a:pt x="1408773" y="2185447"/>
                </a:cubicBezTo>
                <a:cubicBezTo>
                  <a:pt x="1118671" y="2209461"/>
                  <a:pt x="1083355" y="2169990"/>
                  <a:pt x="934793" y="2185447"/>
                </a:cubicBezTo>
                <a:cubicBezTo>
                  <a:pt x="786231" y="2200904"/>
                  <a:pt x="324630" y="2159315"/>
                  <a:pt x="0" y="2185447"/>
                </a:cubicBezTo>
                <a:cubicBezTo>
                  <a:pt x="-25661" y="2063357"/>
                  <a:pt x="24739" y="1891373"/>
                  <a:pt x="0" y="1639085"/>
                </a:cubicBezTo>
                <a:cubicBezTo>
                  <a:pt x="-24739" y="1386797"/>
                  <a:pt x="18501" y="1361133"/>
                  <a:pt x="0" y="1136432"/>
                </a:cubicBezTo>
                <a:cubicBezTo>
                  <a:pt x="-18501" y="911731"/>
                  <a:pt x="6944" y="693827"/>
                  <a:pt x="0" y="546362"/>
                </a:cubicBezTo>
                <a:cubicBezTo>
                  <a:pt x="-6944" y="398897"/>
                  <a:pt x="13146" y="211916"/>
                  <a:pt x="0" y="0"/>
                </a:cubicBezTo>
                <a:close/>
                <a:moveTo>
                  <a:pt x="273181" y="273181"/>
                </a:moveTo>
                <a:cubicBezTo>
                  <a:pt x="602744" y="290001"/>
                  <a:pt x="719414" y="272075"/>
                  <a:pt x="1026796" y="273181"/>
                </a:cubicBezTo>
                <a:cubicBezTo>
                  <a:pt x="1334178" y="274287"/>
                  <a:pt x="1417811" y="265233"/>
                  <a:pt x="1520314" y="273181"/>
                </a:cubicBezTo>
                <a:cubicBezTo>
                  <a:pt x="1622817" y="281129"/>
                  <a:pt x="1831621" y="273198"/>
                  <a:pt x="1927133" y="273181"/>
                </a:cubicBezTo>
                <a:cubicBezTo>
                  <a:pt x="2022645" y="273164"/>
                  <a:pt x="2373982" y="265291"/>
                  <a:pt x="2680748" y="273181"/>
                </a:cubicBezTo>
                <a:cubicBezTo>
                  <a:pt x="2987514" y="281071"/>
                  <a:pt x="3107534" y="257983"/>
                  <a:pt x="3347664" y="273181"/>
                </a:cubicBezTo>
                <a:cubicBezTo>
                  <a:pt x="3587794" y="288379"/>
                  <a:pt x="3788437" y="251963"/>
                  <a:pt x="3927882" y="273181"/>
                </a:cubicBezTo>
                <a:cubicBezTo>
                  <a:pt x="4067327" y="294399"/>
                  <a:pt x="4515360" y="292597"/>
                  <a:pt x="4681497" y="273181"/>
                </a:cubicBezTo>
                <a:cubicBezTo>
                  <a:pt x="4847634" y="253765"/>
                  <a:pt x="5068938" y="291043"/>
                  <a:pt x="5348413" y="273181"/>
                </a:cubicBezTo>
                <a:cubicBezTo>
                  <a:pt x="5627888" y="255319"/>
                  <a:pt x="5746665" y="259611"/>
                  <a:pt x="5928630" y="273181"/>
                </a:cubicBezTo>
                <a:cubicBezTo>
                  <a:pt x="6110595" y="286751"/>
                  <a:pt x="6228258" y="264174"/>
                  <a:pt x="6335449" y="273181"/>
                </a:cubicBezTo>
                <a:cubicBezTo>
                  <a:pt x="6442640" y="282188"/>
                  <a:pt x="6599614" y="262972"/>
                  <a:pt x="6828967" y="273181"/>
                </a:cubicBezTo>
                <a:cubicBezTo>
                  <a:pt x="7058320" y="283390"/>
                  <a:pt x="7083655" y="260940"/>
                  <a:pt x="7235786" y="273181"/>
                </a:cubicBezTo>
                <a:cubicBezTo>
                  <a:pt x="7387917" y="285422"/>
                  <a:pt x="7626872" y="298689"/>
                  <a:pt x="7816003" y="273181"/>
                </a:cubicBezTo>
                <a:cubicBezTo>
                  <a:pt x="8005134" y="247673"/>
                  <a:pt x="8523819" y="316712"/>
                  <a:pt x="8943091" y="273181"/>
                </a:cubicBezTo>
                <a:cubicBezTo>
                  <a:pt x="8940037" y="411197"/>
                  <a:pt x="8940163" y="604177"/>
                  <a:pt x="8943091" y="786761"/>
                </a:cubicBezTo>
                <a:cubicBezTo>
                  <a:pt x="8946019" y="969345"/>
                  <a:pt x="8959629" y="1156905"/>
                  <a:pt x="8943091" y="1365904"/>
                </a:cubicBezTo>
                <a:cubicBezTo>
                  <a:pt x="8926553" y="1574903"/>
                  <a:pt x="8945305" y="1685243"/>
                  <a:pt x="8943091" y="1912266"/>
                </a:cubicBezTo>
                <a:cubicBezTo>
                  <a:pt x="8766544" y="1914413"/>
                  <a:pt x="8702081" y="1902117"/>
                  <a:pt x="8536272" y="1912266"/>
                </a:cubicBezTo>
                <a:cubicBezTo>
                  <a:pt x="8370463" y="1922415"/>
                  <a:pt x="8166436" y="1938052"/>
                  <a:pt x="7869356" y="1912266"/>
                </a:cubicBezTo>
                <a:cubicBezTo>
                  <a:pt x="7572276" y="1886480"/>
                  <a:pt x="7409371" y="1911871"/>
                  <a:pt x="7289139" y="1912266"/>
                </a:cubicBezTo>
                <a:cubicBezTo>
                  <a:pt x="7168907" y="1912661"/>
                  <a:pt x="6961049" y="1925813"/>
                  <a:pt x="6795621" y="1912266"/>
                </a:cubicBezTo>
                <a:cubicBezTo>
                  <a:pt x="6630193" y="1898719"/>
                  <a:pt x="6266518" y="1925367"/>
                  <a:pt x="6128705" y="1912266"/>
                </a:cubicBezTo>
                <a:cubicBezTo>
                  <a:pt x="5990892" y="1899165"/>
                  <a:pt x="5672485" y="1953667"/>
                  <a:pt x="5288390" y="1912266"/>
                </a:cubicBezTo>
                <a:cubicBezTo>
                  <a:pt x="4904296" y="1870865"/>
                  <a:pt x="4993337" y="1902115"/>
                  <a:pt x="4881572" y="1912266"/>
                </a:cubicBezTo>
                <a:cubicBezTo>
                  <a:pt x="4769807" y="1922417"/>
                  <a:pt x="4423788" y="1919417"/>
                  <a:pt x="4214655" y="1912266"/>
                </a:cubicBezTo>
                <a:cubicBezTo>
                  <a:pt x="4005522" y="1905115"/>
                  <a:pt x="3686865" y="1908283"/>
                  <a:pt x="3461040" y="1912266"/>
                </a:cubicBezTo>
                <a:cubicBezTo>
                  <a:pt x="3235215" y="1916249"/>
                  <a:pt x="3066602" y="1936387"/>
                  <a:pt x="2794124" y="1912266"/>
                </a:cubicBezTo>
                <a:cubicBezTo>
                  <a:pt x="2521646" y="1888145"/>
                  <a:pt x="2367387" y="1893558"/>
                  <a:pt x="2040509" y="1912266"/>
                </a:cubicBezTo>
                <a:cubicBezTo>
                  <a:pt x="1713632" y="1930974"/>
                  <a:pt x="1615436" y="1929929"/>
                  <a:pt x="1286894" y="1912266"/>
                </a:cubicBezTo>
                <a:cubicBezTo>
                  <a:pt x="958353" y="1894603"/>
                  <a:pt x="489968" y="1905602"/>
                  <a:pt x="273181" y="1912266"/>
                </a:cubicBezTo>
                <a:cubicBezTo>
                  <a:pt x="281730" y="1765359"/>
                  <a:pt x="284100" y="1584179"/>
                  <a:pt x="273181" y="1349513"/>
                </a:cubicBezTo>
                <a:cubicBezTo>
                  <a:pt x="262262" y="1114847"/>
                  <a:pt x="273196" y="904282"/>
                  <a:pt x="273181" y="786761"/>
                </a:cubicBezTo>
                <a:cubicBezTo>
                  <a:pt x="273166" y="669240"/>
                  <a:pt x="281880" y="395239"/>
                  <a:pt x="273181" y="273181"/>
                </a:cubicBezTo>
                <a:close/>
                <a:moveTo>
                  <a:pt x="0" y="0"/>
                </a:moveTo>
                <a:cubicBezTo>
                  <a:pt x="75231" y="100534"/>
                  <a:pt x="203673" y="206115"/>
                  <a:pt x="273181" y="273181"/>
                </a:cubicBezTo>
                <a:moveTo>
                  <a:pt x="0" y="2185447"/>
                </a:moveTo>
                <a:cubicBezTo>
                  <a:pt x="128373" y="2065692"/>
                  <a:pt x="196944" y="2012359"/>
                  <a:pt x="273181" y="1912266"/>
                </a:cubicBezTo>
                <a:moveTo>
                  <a:pt x="9216272" y="0"/>
                </a:moveTo>
                <a:cubicBezTo>
                  <a:pt x="9114435" y="101930"/>
                  <a:pt x="9042018" y="188300"/>
                  <a:pt x="8943091" y="273181"/>
                </a:cubicBezTo>
                <a:moveTo>
                  <a:pt x="9216272" y="2185447"/>
                </a:moveTo>
                <a:cubicBezTo>
                  <a:pt x="9148771" y="2138791"/>
                  <a:pt x="9043522" y="2029347"/>
                  <a:pt x="8943091" y="1912266"/>
                </a:cubicBezTo>
              </a:path>
            </a:pathLst>
          </a:custGeom>
          <a:noFill/>
          <a:ln>
            <a:extLst>
              <a:ext uri="{C807C97D-BFC1-408E-A445-0C87EB9F89A2}">
                <ask:lineSketchStyleProps xmlns:ask="http://schemas.microsoft.com/office/drawing/2018/sketchyshapes" xmlns="" sd="2124387956">
                  <a:prstGeom prst="bevel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hr-HR" sz="4400" b="1" dirty="0">
                <a:solidFill>
                  <a:schemeClr val="tx1"/>
                </a:solidFill>
                <a:latin typeface="Elephant" panose="02020904090505020303" pitchFamily="18" charset="0"/>
                <a:ea typeface="Calibri" panose="020F0502020204030204" pitchFamily="34" charset="0"/>
              </a:rPr>
              <a:t>Tematsko ponavljanje</a:t>
            </a:r>
            <a:endParaRPr lang="hr-HR" sz="19300" dirty="0">
              <a:solidFill>
                <a:schemeClr val="tx1"/>
              </a:solidFill>
              <a:latin typeface="Elephant" panose="02020904090505020303" pitchFamily="18" charset="0"/>
            </a:endParaRPr>
          </a:p>
        </p:txBody>
      </p:sp>
      <p:sp>
        <p:nvSpPr>
          <p:cNvPr id="4" name="Podnaslov 6">
            <a:extLst>
              <a:ext uri="{FF2B5EF4-FFF2-40B4-BE49-F238E27FC236}">
                <a16:creationId xmlns:a16="http://schemas.microsoft.com/office/drawing/2014/main" xmlns="" id="{CC631537-40B6-4421-AA8A-9FC25320D070}"/>
              </a:ext>
            </a:extLst>
          </p:cNvPr>
          <p:cNvSpPr txBox="1">
            <a:spLocks/>
          </p:cNvSpPr>
          <p:nvPr/>
        </p:nvSpPr>
        <p:spPr>
          <a:xfrm>
            <a:off x="1524000" y="4835860"/>
            <a:ext cx="9144000" cy="140244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r-HR" b="1" dirty="0"/>
              <a:t>Nastavna tema: </a:t>
            </a:r>
            <a:r>
              <a:rPr lang="hr-HR" b="1" dirty="0">
                <a:effectLst/>
                <a:ea typeface="Calibri" panose="020F0502020204030204" pitchFamily="34" charset="0"/>
              </a:rPr>
              <a:t>Suvremeno doba</a:t>
            </a:r>
            <a:endParaRPr lang="hr-HR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hr-H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4624083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Slika na kojoj se prikazuje odjeća&#10;&#10;Opis je automatski generiran">
            <a:extLst>
              <a:ext uri="{FF2B5EF4-FFF2-40B4-BE49-F238E27FC236}">
                <a16:creationId xmlns:a16="http://schemas.microsoft.com/office/drawing/2014/main" xmlns="" id="{82C40FED-76BE-4C0F-8214-74F8A249FC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1069" y="3114274"/>
            <a:ext cx="2646347" cy="3743726"/>
          </a:xfrm>
          <a:prstGeom prst="rect">
            <a:avLst/>
          </a:prstGeom>
        </p:spPr>
      </p:pic>
      <p:sp>
        <p:nvSpPr>
          <p:cNvPr id="6" name="Oblačić za govor: ovalni 5">
            <a:extLst>
              <a:ext uri="{FF2B5EF4-FFF2-40B4-BE49-F238E27FC236}">
                <a16:creationId xmlns:a16="http://schemas.microsoft.com/office/drawing/2014/main" xmlns="" id="{07AF47EF-7DAB-40BA-A521-2D20F6E49201}"/>
              </a:ext>
            </a:extLst>
          </p:cNvPr>
          <p:cNvSpPr/>
          <p:nvPr/>
        </p:nvSpPr>
        <p:spPr>
          <a:xfrm>
            <a:off x="5891165" y="1230197"/>
            <a:ext cx="4703975" cy="3629320"/>
          </a:xfrm>
          <a:custGeom>
            <a:avLst/>
            <a:gdLst>
              <a:gd name="connsiteX0" fmla="*/ 4492296 w 4703975"/>
              <a:gd name="connsiteY0" fmla="*/ 3377300 h 3629320"/>
              <a:gd name="connsiteX1" fmla="*/ 4098677 w 4703975"/>
              <a:gd name="connsiteY1" fmla="*/ 3333039 h 3629320"/>
              <a:gd name="connsiteX2" fmla="*/ 3720495 w 4703975"/>
              <a:gd name="connsiteY2" fmla="*/ 3290514 h 3629320"/>
              <a:gd name="connsiteX3" fmla="*/ 1013357 w 4703975"/>
              <a:gd name="connsiteY3" fmla="*/ 3306736 h 3629320"/>
              <a:gd name="connsiteX4" fmla="*/ 658454 w 4703975"/>
              <a:gd name="connsiteY4" fmla="*/ 555415 h 3629320"/>
              <a:gd name="connsiteX5" fmla="*/ 3353089 w 4703975"/>
              <a:gd name="connsiteY5" fmla="*/ 172589 h 3629320"/>
              <a:gd name="connsiteX6" fmla="*/ 4337415 w 4703975"/>
              <a:gd name="connsiteY6" fmla="*/ 2787516 h 3629320"/>
              <a:gd name="connsiteX7" fmla="*/ 4492296 w 4703975"/>
              <a:gd name="connsiteY7" fmla="*/ 3377300 h 3629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03975" h="3629320" fill="none" extrusionOk="0">
                <a:moveTo>
                  <a:pt x="4492296" y="3377300"/>
                </a:moveTo>
                <a:cubicBezTo>
                  <a:pt x="4308229" y="3371912"/>
                  <a:pt x="4210498" y="3343990"/>
                  <a:pt x="4098677" y="3333039"/>
                </a:cubicBezTo>
                <a:cubicBezTo>
                  <a:pt x="3986856" y="3322088"/>
                  <a:pt x="3910972" y="3296718"/>
                  <a:pt x="3720495" y="3290514"/>
                </a:cubicBezTo>
                <a:cubicBezTo>
                  <a:pt x="2981255" y="3726054"/>
                  <a:pt x="1696314" y="3627788"/>
                  <a:pt x="1013357" y="3306736"/>
                </a:cubicBezTo>
                <a:cubicBezTo>
                  <a:pt x="-212994" y="2897100"/>
                  <a:pt x="-437727" y="1366266"/>
                  <a:pt x="658454" y="555415"/>
                </a:cubicBezTo>
                <a:cubicBezTo>
                  <a:pt x="1432461" y="-139371"/>
                  <a:pt x="2451526" y="-96533"/>
                  <a:pt x="3353089" y="172589"/>
                </a:cubicBezTo>
                <a:cubicBezTo>
                  <a:pt x="4444960" y="698420"/>
                  <a:pt x="4993379" y="1830558"/>
                  <a:pt x="4337415" y="2787516"/>
                </a:cubicBezTo>
                <a:cubicBezTo>
                  <a:pt x="4422773" y="3004874"/>
                  <a:pt x="4445864" y="3110343"/>
                  <a:pt x="4492296" y="3377300"/>
                </a:cubicBezTo>
                <a:close/>
              </a:path>
              <a:path w="4703975" h="3629320" stroke="0" extrusionOk="0">
                <a:moveTo>
                  <a:pt x="4492296" y="3377300"/>
                </a:moveTo>
                <a:cubicBezTo>
                  <a:pt x="4329670" y="3354841"/>
                  <a:pt x="4227255" y="3357256"/>
                  <a:pt x="4129550" y="3336511"/>
                </a:cubicBezTo>
                <a:cubicBezTo>
                  <a:pt x="4031845" y="3315766"/>
                  <a:pt x="3850087" y="3315718"/>
                  <a:pt x="3720495" y="3290514"/>
                </a:cubicBezTo>
                <a:cubicBezTo>
                  <a:pt x="2908054" y="3710128"/>
                  <a:pt x="1789726" y="3812293"/>
                  <a:pt x="1013357" y="3306736"/>
                </a:cubicBezTo>
                <a:cubicBezTo>
                  <a:pt x="-200498" y="2647144"/>
                  <a:pt x="-444376" y="1403172"/>
                  <a:pt x="658454" y="555415"/>
                </a:cubicBezTo>
                <a:cubicBezTo>
                  <a:pt x="1253590" y="7607"/>
                  <a:pt x="2390143" y="-198293"/>
                  <a:pt x="3353089" y="172589"/>
                </a:cubicBezTo>
                <a:cubicBezTo>
                  <a:pt x="4663148" y="671318"/>
                  <a:pt x="5045004" y="1848000"/>
                  <a:pt x="4337415" y="2787516"/>
                </a:cubicBezTo>
                <a:cubicBezTo>
                  <a:pt x="4404625" y="2927888"/>
                  <a:pt x="4455564" y="3154552"/>
                  <a:pt x="4492296" y="3377300"/>
                </a:cubicBez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 w="19050">
            <a:solidFill>
              <a:schemeClr val="accent2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1619513256">
                  <a:prstGeom prst="wedgeEllipseCallout">
                    <a:avLst>
                      <a:gd name="adj1" fmla="val 45500"/>
                      <a:gd name="adj2" fmla="val 43056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</a:pPr>
            <a:r>
              <a:rPr lang="hr-HR" sz="2800" b="1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Što su otkrili James Watson </a:t>
            </a:r>
            <a:endParaRPr lang="hr-HR" sz="2800" b="1" dirty="0" smtClean="0">
              <a:solidFill>
                <a:schemeClr val="tx1"/>
              </a:solidFill>
              <a:effectLst/>
              <a:ea typeface="Calibri" panose="020F0502020204030204" pitchFamily="34" charset="0"/>
            </a:endParaRPr>
          </a:p>
          <a:p>
            <a:pPr algn="ctr">
              <a:lnSpc>
                <a:spcPct val="115000"/>
              </a:lnSpc>
            </a:pPr>
            <a:r>
              <a:rPr lang="hr-HR" sz="2800" b="1" dirty="0" smtClean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i </a:t>
            </a:r>
            <a:r>
              <a:rPr lang="hr-HR" sz="2800" b="1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Francis Crick, a što Miroslav Radman sa svojim znanstvenim timom?</a:t>
            </a:r>
            <a:endParaRPr lang="hr-HR" sz="4000" b="1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Sexism in science: did Watson and Crick really steal Rosalind Franklin&amp;#39;s  data? | Genetics | The Guardian">
            <a:extLst>
              <a:ext uri="{FF2B5EF4-FFF2-40B4-BE49-F238E27FC236}">
                <a16:creationId xmlns:a16="http://schemas.microsoft.com/office/drawing/2014/main" xmlns="" id="{C5E24EFC-BC13-47A6-9913-0A65616E2F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230197"/>
            <a:ext cx="4705095" cy="29866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CEFCE54A-BE3D-4A9D-A569-F6EE892CFF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21873" y="4216878"/>
            <a:ext cx="3965648" cy="26411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164719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Slika na kojoj se prikazuje odjeća&#10;&#10;Opis je automatski generiran">
            <a:extLst>
              <a:ext uri="{FF2B5EF4-FFF2-40B4-BE49-F238E27FC236}">
                <a16:creationId xmlns:a16="http://schemas.microsoft.com/office/drawing/2014/main" xmlns="" id="{82C40FED-76BE-4C0F-8214-74F8A249FC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9723" y="3864484"/>
            <a:ext cx="1982771" cy="2804980"/>
          </a:xfrm>
          <a:prstGeom prst="rect">
            <a:avLst/>
          </a:prstGeom>
        </p:spPr>
      </p:pic>
      <p:sp>
        <p:nvSpPr>
          <p:cNvPr id="6" name="Oblačić za govor: ovalni 5">
            <a:extLst>
              <a:ext uri="{FF2B5EF4-FFF2-40B4-BE49-F238E27FC236}">
                <a16:creationId xmlns:a16="http://schemas.microsoft.com/office/drawing/2014/main" xmlns="" id="{07AF47EF-7DAB-40BA-A521-2D20F6E49201}"/>
              </a:ext>
            </a:extLst>
          </p:cNvPr>
          <p:cNvSpPr/>
          <p:nvPr/>
        </p:nvSpPr>
        <p:spPr>
          <a:xfrm>
            <a:off x="2466680" y="1357460"/>
            <a:ext cx="5178458" cy="3813142"/>
          </a:xfrm>
          <a:custGeom>
            <a:avLst/>
            <a:gdLst>
              <a:gd name="connsiteX0" fmla="*/ 5677299 w 5178458"/>
              <a:gd name="connsiteY0" fmla="*/ 2970705 h 3813142"/>
              <a:gd name="connsiteX1" fmla="*/ 5159675 w 5178458"/>
              <a:gd name="connsiteY1" fmla="*/ 3001196 h 3813142"/>
              <a:gd name="connsiteX2" fmla="*/ 4681869 w 5178458"/>
              <a:gd name="connsiteY2" fmla="*/ 3029341 h 3813142"/>
              <a:gd name="connsiteX3" fmla="*/ 1790241 w 5178458"/>
              <a:gd name="connsiteY3" fmla="*/ 3720098 h 3813142"/>
              <a:gd name="connsiteX4" fmla="*/ 251904 w 5178458"/>
              <a:gd name="connsiteY4" fmla="*/ 1086273 h 3813142"/>
              <a:gd name="connsiteX5" fmla="*/ 3087088 w 5178458"/>
              <a:gd name="connsiteY5" fmla="*/ 35577 h 3813142"/>
              <a:gd name="connsiteX6" fmla="*/ 5100685 w 5178458"/>
              <a:gd name="connsiteY6" fmla="*/ 2370350 h 3813142"/>
              <a:gd name="connsiteX7" fmla="*/ 5383226 w 5178458"/>
              <a:gd name="connsiteY7" fmla="*/ 2664524 h 3813142"/>
              <a:gd name="connsiteX8" fmla="*/ 5677299 w 5178458"/>
              <a:gd name="connsiteY8" fmla="*/ 2970705 h 3813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78458" h="3813142" fill="none" extrusionOk="0">
                <a:moveTo>
                  <a:pt x="5677299" y="2970705"/>
                </a:moveTo>
                <a:cubicBezTo>
                  <a:pt x="5517041" y="2995371"/>
                  <a:pt x="5417089" y="2978304"/>
                  <a:pt x="5159675" y="3001196"/>
                </a:cubicBezTo>
                <a:cubicBezTo>
                  <a:pt x="4902261" y="3024088"/>
                  <a:pt x="4910335" y="3007467"/>
                  <a:pt x="4681869" y="3029341"/>
                </a:cubicBezTo>
                <a:cubicBezTo>
                  <a:pt x="4133953" y="3796046"/>
                  <a:pt x="2890627" y="3945918"/>
                  <a:pt x="1790241" y="3720098"/>
                </a:cubicBezTo>
                <a:cubicBezTo>
                  <a:pt x="316753" y="3210742"/>
                  <a:pt x="-393174" y="2189787"/>
                  <a:pt x="251904" y="1086273"/>
                </a:cubicBezTo>
                <a:cubicBezTo>
                  <a:pt x="693293" y="192619"/>
                  <a:pt x="1906414" y="-161504"/>
                  <a:pt x="3087088" y="35577"/>
                </a:cubicBezTo>
                <a:cubicBezTo>
                  <a:pt x="4504732" y="256220"/>
                  <a:pt x="5271139" y="1486153"/>
                  <a:pt x="5100685" y="2370350"/>
                </a:cubicBezTo>
                <a:cubicBezTo>
                  <a:pt x="5226348" y="2526705"/>
                  <a:pt x="5298388" y="2587299"/>
                  <a:pt x="5383226" y="2664524"/>
                </a:cubicBezTo>
                <a:cubicBezTo>
                  <a:pt x="5468064" y="2741749"/>
                  <a:pt x="5619656" y="2899418"/>
                  <a:pt x="5677299" y="2970705"/>
                </a:cubicBezTo>
                <a:close/>
              </a:path>
              <a:path w="5178458" h="3813142" stroke="0" extrusionOk="0">
                <a:moveTo>
                  <a:pt x="5677299" y="2970705"/>
                </a:moveTo>
                <a:cubicBezTo>
                  <a:pt x="5565146" y="2989325"/>
                  <a:pt x="5422479" y="2971724"/>
                  <a:pt x="5209447" y="2998264"/>
                </a:cubicBezTo>
                <a:cubicBezTo>
                  <a:pt x="4996415" y="3024804"/>
                  <a:pt x="4892738" y="3002992"/>
                  <a:pt x="4681869" y="3029341"/>
                </a:cubicBezTo>
                <a:cubicBezTo>
                  <a:pt x="3992491" y="3538624"/>
                  <a:pt x="2772561" y="4118950"/>
                  <a:pt x="1790241" y="3720098"/>
                </a:cubicBezTo>
                <a:cubicBezTo>
                  <a:pt x="118508" y="3170781"/>
                  <a:pt x="-559556" y="2186638"/>
                  <a:pt x="251904" y="1086273"/>
                </a:cubicBezTo>
                <a:cubicBezTo>
                  <a:pt x="551815" y="324542"/>
                  <a:pt x="1851858" y="-190579"/>
                  <a:pt x="3087088" y="35577"/>
                </a:cubicBezTo>
                <a:cubicBezTo>
                  <a:pt x="4670406" y="396994"/>
                  <a:pt x="5278438" y="1250931"/>
                  <a:pt x="5100685" y="2370350"/>
                </a:cubicBezTo>
                <a:cubicBezTo>
                  <a:pt x="5205954" y="2482814"/>
                  <a:pt x="5291918" y="2581858"/>
                  <a:pt x="5371694" y="2652517"/>
                </a:cubicBezTo>
                <a:cubicBezTo>
                  <a:pt x="5451470" y="2723176"/>
                  <a:pt x="5608634" y="2902706"/>
                  <a:pt x="5677299" y="2970705"/>
                </a:cubicBez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 w="19050">
            <a:solidFill>
              <a:schemeClr val="accent2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1619513256">
                  <a:prstGeom prst="wedgeEllipseCallout">
                    <a:avLst>
                      <a:gd name="adj1" fmla="val 59633"/>
                      <a:gd name="adj2" fmla="val 27907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hr-HR" sz="3200" b="1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Objasni značenje i opasnosti genetičkog  inženjeringa.</a:t>
            </a:r>
            <a:endParaRPr lang="hr-HR" sz="4400" b="1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43074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Slika na kojoj se prikazuje odjeća&#10;&#10;Opis je automatski generiran">
            <a:extLst>
              <a:ext uri="{FF2B5EF4-FFF2-40B4-BE49-F238E27FC236}">
                <a16:creationId xmlns:a16="http://schemas.microsoft.com/office/drawing/2014/main" xmlns="" id="{82C40FED-76BE-4C0F-8214-74F8A249FC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0898" y="4430598"/>
            <a:ext cx="1601102" cy="2265042"/>
          </a:xfrm>
          <a:prstGeom prst="rect">
            <a:avLst/>
          </a:prstGeom>
        </p:spPr>
      </p:pic>
      <p:sp>
        <p:nvSpPr>
          <p:cNvPr id="6" name="Oblačić za govor: ovalni 5">
            <a:extLst>
              <a:ext uri="{FF2B5EF4-FFF2-40B4-BE49-F238E27FC236}">
                <a16:creationId xmlns:a16="http://schemas.microsoft.com/office/drawing/2014/main" xmlns="" id="{07AF47EF-7DAB-40BA-A521-2D20F6E49201}"/>
              </a:ext>
            </a:extLst>
          </p:cNvPr>
          <p:cNvSpPr/>
          <p:nvPr/>
        </p:nvSpPr>
        <p:spPr>
          <a:xfrm>
            <a:off x="6853286" y="1238627"/>
            <a:ext cx="4798635" cy="3813142"/>
          </a:xfrm>
          <a:custGeom>
            <a:avLst/>
            <a:gdLst>
              <a:gd name="connsiteX0" fmla="*/ 4270065 w 4798635"/>
              <a:gd name="connsiteY0" fmla="*/ 3668281 h 3813142"/>
              <a:gd name="connsiteX1" fmla="*/ 3919191 w 4798635"/>
              <a:gd name="connsiteY1" fmla="*/ 3619910 h 3813142"/>
              <a:gd name="connsiteX2" fmla="*/ 3568316 w 4798635"/>
              <a:gd name="connsiteY2" fmla="*/ 3571539 h 3813142"/>
              <a:gd name="connsiteX3" fmla="*/ 769678 w 4798635"/>
              <a:gd name="connsiteY3" fmla="*/ 3305889 h 3813142"/>
              <a:gd name="connsiteX4" fmla="*/ 867493 w 4798635"/>
              <a:gd name="connsiteY4" fmla="*/ 439140 h 3813142"/>
              <a:gd name="connsiteX5" fmla="*/ 3671139 w 4798635"/>
              <a:gd name="connsiteY5" fmla="*/ 289895 h 3813142"/>
              <a:gd name="connsiteX6" fmla="*/ 4268096 w 4798635"/>
              <a:gd name="connsiteY6" fmla="*/ 3102323 h 3813142"/>
              <a:gd name="connsiteX7" fmla="*/ 4270065 w 4798635"/>
              <a:gd name="connsiteY7" fmla="*/ 3668281 h 3813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98635" h="3813142" fill="none" extrusionOk="0">
                <a:moveTo>
                  <a:pt x="4270065" y="3668281"/>
                </a:moveTo>
                <a:cubicBezTo>
                  <a:pt x="4176908" y="3667918"/>
                  <a:pt x="4058894" y="3655572"/>
                  <a:pt x="3919191" y="3619910"/>
                </a:cubicBezTo>
                <a:cubicBezTo>
                  <a:pt x="3779488" y="3584248"/>
                  <a:pt x="3721465" y="3585817"/>
                  <a:pt x="3568316" y="3571539"/>
                </a:cubicBezTo>
                <a:cubicBezTo>
                  <a:pt x="2810284" y="3983299"/>
                  <a:pt x="1310728" y="3848141"/>
                  <a:pt x="769678" y="3305889"/>
                </a:cubicBezTo>
                <a:cubicBezTo>
                  <a:pt x="-77848" y="2717785"/>
                  <a:pt x="-80202" y="1037146"/>
                  <a:pt x="867493" y="439140"/>
                </a:cubicBezTo>
                <a:cubicBezTo>
                  <a:pt x="1686457" y="-325208"/>
                  <a:pt x="2845039" y="-29515"/>
                  <a:pt x="3671139" y="289895"/>
                </a:cubicBezTo>
                <a:cubicBezTo>
                  <a:pt x="4817948" y="778797"/>
                  <a:pt x="4998880" y="1966237"/>
                  <a:pt x="4268096" y="3102323"/>
                </a:cubicBezTo>
                <a:cubicBezTo>
                  <a:pt x="4223816" y="3303653"/>
                  <a:pt x="4242066" y="3504782"/>
                  <a:pt x="4270065" y="3668281"/>
                </a:cubicBezTo>
                <a:close/>
              </a:path>
              <a:path w="4798635" h="3813142" stroke="0" extrusionOk="0">
                <a:moveTo>
                  <a:pt x="4270065" y="3668281"/>
                </a:moveTo>
                <a:cubicBezTo>
                  <a:pt x="4165031" y="3639667"/>
                  <a:pt x="4035568" y="3629355"/>
                  <a:pt x="3940243" y="3622812"/>
                </a:cubicBezTo>
                <a:cubicBezTo>
                  <a:pt x="3844918" y="3616269"/>
                  <a:pt x="3691664" y="3583310"/>
                  <a:pt x="3568316" y="3571539"/>
                </a:cubicBezTo>
                <a:cubicBezTo>
                  <a:pt x="2625918" y="3786600"/>
                  <a:pt x="1423776" y="4054462"/>
                  <a:pt x="769678" y="3305889"/>
                </a:cubicBezTo>
                <a:cubicBezTo>
                  <a:pt x="-400500" y="2411519"/>
                  <a:pt x="-402289" y="1242019"/>
                  <a:pt x="867493" y="439140"/>
                </a:cubicBezTo>
                <a:cubicBezTo>
                  <a:pt x="1605927" y="-79093"/>
                  <a:pt x="2774454" y="-161046"/>
                  <a:pt x="3671139" y="289895"/>
                </a:cubicBezTo>
                <a:cubicBezTo>
                  <a:pt x="5043417" y="1076522"/>
                  <a:pt x="4999091" y="2155944"/>
                  <a:pt x="4268096" y="3102323"/>
                </a:cubicBezTo>
                <a:cubicBezTo>
                  <a:pt x="4254503" y="3301073"/>
                  <a:pt x="4283701" y="3466066"/>
                  <a:pt x="4270065" y="3668281"/>
                </a:cubicBez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 w="19050">
            <a:solidFill>
              <a:schemeClr val="accent2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1619513256">
                  <a:prstGeom prst="wedgeEllipseCallout">
                    <a:avLst>
                      <a:gd name="adj1" fmla="val 38985"/>
                      <a:gd name="adj2" fmla="val 46201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hr-HR" sz="3200" b="1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Što se dogodilo u Černobilu 1986. godine?</a:t>
            </a:r>
            <a:endParaRPr lang="hr-HR" sz="4400" b="1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xmlns="" id="{954E9A66-1BC9-46C7-AEB3-5230B78AE8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102" y="1693109"/>
            <a:ext cx="6331362" cy="48307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lačić za govor: ovalni 6">
            <a:extLst>
              <a:ext uri="{FF2B5EF4-FFF2-40B4-BE49-F238E27FC236}">
                <a16:creationId xmlns:a16="http://schemas.microsoft.com/office/drawing/2014/main" xmlns="" id="{0D280D25-3593-4336-A874-DAFF6E81433C}"/>
              </a:ext>
            </a:extLst>
          </p:cNvPr>
          <p:cNvSpPr/>
          <p:nvPr/>
        </p:nvSpPr>
        <p:spPr>
          <a:xfrm>
            <a:off x="6853286" y="1238627"/>
            <a:ext cx="4798635" cy="3813142"/>
          </a:xfrm>
          <a:custGeom>
            <a:avLst/>
            <a:gdLst>
              <a:gd name="connsiteX0" fmla="*/ 4270065 w 4798635"/>
              <a:gd name="connsiteY0" fmla="*/ 3668281 h 3813142"/>
              <a:gd name="connsiteX1" fmla="*/ 3919191 w 4798635"/>
              <a:gd name="connsiteY1" fmla="*/ 3619910 h 3813142"/>
              <a:gd name="connsiteX2" fmla="*/ 3568316 w 4798635"/>
              <a:gd name="connsiteY2" fmla="*/ 3571539 h 3813142"/>
              <a:gd name="connsiteX3" fmla="*/ 769678 w 4798635"/>
              <a:gd name="connsiteY3" fmla="*/ 3305889 h 3813142"/>
              <a:gd name="connsiteX4" fmla="*/ 867493 w 4798635"/>
              <a:gd name="connsiteY4" fmla="*/ 439140 h 3813142"/>
              <a:gd name="connsiteX5" fmla="*/ 3671139 w 4798635"/>
              <a:gd name="connsiteY5" fmla="*/ 289895 h 3813142"/>
              <a:gd name="connsiteX6" fmla="*/ 4268096 w 4798635"/>
              <a:gd name="connsiteY6" fmla="*/ 3102323 h 3813142"/>
              <a:gd name="connsiteX7" fmla="*/ 4270065 w 4798635"/>
              <a:gd name="connsiteY7" fmla="*/ 3668281 h 3813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98635" h="3813142" fill="none" extrusionOk="0">
                <a:moveTo>
                  <a:pt x="4270065" y="3668281"/>
                </a:moveTo>
                <a:cubicBezTo>
                  <a:pt x="4176908" y="3667918"/>
                  <a:pt x="4058894" y="3655572"/>
                  <a:pt x="3919191" y="3619910"/>
                </a:cubicBezTo>
                <a:cubicBezTo>
                  <a:pt x="3779488" y="3584248"/>
                  <a:pt x="3721465" y="3585817"/>
                  <a:pt x="3568316" y="3571539"/>
                </a:cubicBezTo>
                <a:cubicBezTo>
                  <a:pt x="2810284" y="3983299"/>
                  <a:pt x="1310728" y="3848141"/>
                  <a:pt x="769678" y="3305889"/>
                </a:cubicBezTo>
                <a:cubicBezTo>
                  <a:pt x="-77848" y="2717785"/>
                  <a:pt x="-80202" y="1037146"/>
                  <a:pt x="867493" y="439140"/>
                </a:cubicBezTo>
                <a:cubicBezTo>
                  <a:pt x="1686457" y="-325208"/>
                  <a:pt x="2845039" y="-29515"/>
                  <a:pt x="3671139" y="289895"/>
                </a:cubicBezTo>
                <a:cubicBezTo>
                  <a:pt x="4817948" y="778797"/>
                  <a:pt x="4998880" y="1966237"/>
                  <a:pt x="4268096" y="3102323"/>
                </a:cubicBezTo>
                <a:cubicBezTo>
                  <a:pt x="4223816" y="3303653"/>
                  <a:pt x="4242066" y="3504782"/>
                  <a:pt x="4270065" y="3668281"/>
                </a:cubicBezTo>
                <a:close/>
              </a:path>
              <a:path w="4798635" h="3813142" stroke="0" extrusionOk="0">
                <a:moveTo>
                  <a:pt x="4270065" y="3668281"/>
                </a:moveTo>
                <a:cubicBezTo>
                  <a:pt x="4165031" y="3639667"/>
                  <a:pt x="4035568" y="3629355"/>
                  <a:pt x="3940243" y="3622812"/>
                </a:cubicBezTo>
                <a:cubicBezTo>
                  <a:pt x="3844918" y="3616269"/>
                  <a:pt x="3691664" y="3583310"/>
                  <a:pt x="3568316" y="3571539"/>
                </a:cubicBezTo>
                <a:cubicBezTo>
                  <a:pt x="2625918" y="3786600"/>
                  <a:pt x="1423776" y="4054462"/>
                  <a:pt x="769678" y="3305889"/>
                </a:cubicBezTo>
                <a:cubicBezTo>
                  <a:pt x="-400500" y="2411519"/>
                  <a:pt x="-402289" y="1242019"/>
                  <a:pt x="867493" y="439140"/>
                </a:cubicBezTo>
                <a:cubicBezTo>
                  <a:pt x="1605927" y="-79093"/>
                  <a:pt x="2774454" y="-161046"/>
                  <a:pt x="3671139" y="289895"/>
                </a:cubicBezTo>
                <a:cubicBezTo>
                  <a:pt x="5043417" y="1076522"/>
                  <a:pt x="4999091" y="2155944"/>
                  <a:pt x="4268096" y="3102323"/>
                </a:cubicBezTo>
                <a:cubicBezTo>
                  <a:pt x="4254503" y="3301073"/>
                  <a:pt x="4283701" y="3466066"/>
                  <a:pt x="4270065" y="3668281"/>
                </a:cubicBez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 w="19050">
            <a:solidFill>
              <a:schemeClr val="accent2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1619513256">
                  <a:prstGeom prst="wedgeEllipseCallout">
                    <a:avLst>
                      <a:gd name="adj1" fmla="val 38985"/>
                      <a:gd name="adj2" fmla="val 46201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hr-HR" sz="3200" b="1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Koje su posljedice Černobilske katastrofe?</a:t>
            </a:r>
            <a:endParaRPr lang="hr-HR" sz="4400" b="1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2001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Slika na kojoj se prikazuje odjeća&#10;&#10;Opis je automatski generiran">
            <a:extLst>
              <a:ext uri="{FF2B5EF4-FFF2-40B4-BE49-F238E27FC236}">
                <a16:creationId xmlns:a16="http://schemas.microsoft.com/office/drawing/2014/main" xmlns="" id="{82C40FED-76BE-4C0F-8214-74F8A249FC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3241" y="3977605"/>
            <a:ext cx="1982771" cy="2804980"/>
          </a:xfrm>
          <a:prstGeom prst="rect">
            <a:avLst/>
          </a:prstGeom>
        </p:spPr>
      </p:pic>
      <p:sp>
        <p:nvSpPr>
          <p:cNvPr id="6" name="Oblačić za govor: ovalni 5">
            <a:extLst>
              <a:ext uri="{FF2B5EF4-FFF2-40B4-BE49-F238E27FC236}">
                <a16:creationId xmlns:a16="http://schemas.microsoft.com/office/drawing/2014/main" xmlns="" id="{07AF47EF-7DAB-40BA-A521-2D20F6E49201}"/>
              </a:ext>
            </a:extLst>
          </p:cNvPr>
          <p:cNvSpPr/>
          <p:nvPr/>
        </p:nvSpPr>
        <p:spPr>
          <a:xfrm>
            <a:off x="7079530" y="1355609"/>
            <a:ext cx="4128940" cy="3049571"/>
          </a:xfrm>
          <a:custGeom>
            <a:avLst/>
            <a:gdLst>
              <a:gd name="connsiteX0" fmla="*/ 3781944 w 4128940"/>
              <a:gd name="connsiteY0" fmla="*/ 3111111 h 3049571"/>
              <a:gd name="connsiteX1" fmla="*/ 3394600 w 4128940"/>
              <a:gd name="connsiteY1" fmla="*/ 2990934 h 3049571"/>
              <a:gd name="connsiteX2" fmla="*/ 3022446 w 4128940"/>
              <a:gd name="connsiteY2" fmla="*/ 2875470 h 3049571"/>
              <a:gd name="connsiteX3" fmla="*/ 727259 w 4128940"/>
              <a:gd name="connsiteY3" fmla="*/ 2686479 h 3049571"/>
              <a:gd name="connsiteX4" fmla="*/ 793206 w 4128940"/>
              <a:gd name="connsiteY4" fmla="*/ 323381 h 3049571"/>
              <a:gd name="connsiteX5" fmla="*/ 3089212 w 4128940"/>
              <a:gd name="connsiteY5" fmla="*/ 201102 h 3049571"/>
              <a:gd name="connsiteX6" fmla="*/ 3637750 w 4128940"/>
              <a:gd name="connsiteY6" fmla="*/ 2512067 h 3049571"/>
              <a:gd name="connsiteX7" fmla="*/ 3781944 w 4128940"/>
              <a:gd name="connsiteY7" fmla="*/ 3111111 h 3049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28940" h="3049571" fill="none" extrusionOk="0">
                <a:moveTo>
                  <a:pt x="3781944" y="3111111"/>
                </a:moveTo>
                <a:cubicBezTo>
                  <a:pt x="3657752" y="3062917"/>
                  <a:pt x="3572892" y="3048272"/>
                  <a:pt x="3394600" y="2990934"/>
                </a:cubicBezTo>
                <a:cubicBezTo>
                  <a:pt x="3216308" y="2933596"/>
                  <a:pt x="3143960" y="2931278"/>
                  <a:pt x="3022446" y="2875470"/>
                </a:cubicBezTo>
                <a:cubicBezTo>
                  <a:pt x="2314881" y="3158291"/>
                  <a:pt x="1328116" y="3054314"/>
                  <a:pt x="727259" y="2686479"/>
                </a:cubicBezTo>
                <a:cubicBezTo>
                  <a:pt x="-292623" y="2219293"/>
                  <a:pt x="-482347" y="932635"/>
                  <a:pt x="793206" y="323381"/>
                </a:cubicBezTo>
                <a:cubicBezTo>
                  <a:pt x="1497011" y="-135807"/>
                  <a:pt x="2375722" y="-18871"/>
                  <a:pt x="3089212" y="201102"/>
                </a:cubicBezTo>
                <a:cubicBezTo>
                  <a:pt x="3999591" y="742440"/>
                  <a:pt x="4281090" y="1720278"/>
                  <a:pt x="3637750" y="2512067"/>
                </a:cubicBezTo>
                <a:cubicBezTo>
                  <a:pt x="3672421" y="2685151"/>
                  <a:pt x="3738825" y="2834479"/>
                  <a:pt x="3781944" y="3111111"/>
                </a:cubicBezTo>
                <a:close/>
              </a:path>
              <a:path w="4128940" h="3049571" stroke="0" extrusionOk="0">
                <a:moveTo>
                  <a:pt x="3781944" y="3111111"/>
                </a:moveTo>
                <a:cubicBezTo>
                  <a:pt x="3635768" y="3064514"/>
                  <a:pt x="3594953" y="3052893"/>
                  <a:pt x="3424980" y="3000360"/>
                </a:cubicBezTo>
                <a:cubicBezTo>
                  <a:pt x="3255008" y="2947826"/>
                  <a:pt x="3218055" y="2925662"/>
                  <a:pt x="3022446" y="2875470"/>
                </a:cubicBezTo>
                <a:cubicBezTo>
                  <a:pt x="2254140" y="3044708"/>
                  <a:pt x="1312563" y="3186669"/>
                  <a:pt x="727259" y="2686479"/>
                </a:cubicBezTo>
                <a:cubicBezTo>
                  <a:pt x="-334469" y="1991713"/>
                  <a:pt x="-476773" y="1022854"/>
                  <a:pt x="793206" y="323381"/>
                </a:cubicBezTo>
                <a:cubicBezTo>
                  <a:pt x="1341364" y="-45057"/>
                  <a:pt x="2340059" y="-122890"/>
                  <a:pt x="3089212" y="201102"/>
                </a:cubicBezTo>
                <a:cubicBezTo>
                  <a:pt x="4274065" y="749499"/>
                  <a:pt x="4336012" y="1739217"/>
                  <a:pt x="3637750" y="2512067"/>
                </a:cubicBezTo>
                <a:cubicBezTo>
                  <a:pt x="3709297" y="2696179"/>
                  <a:pt x="3754067" y="2913021"/>
                  <a:pt x="3781944" y="3111111"/>
                </a:cubicBez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 w="19050">
            <a:solidFill>
              <a:schemeClr val="accent2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1619513256">
                  <a:prstGeom prst="wedgeEllipseCallout">
                    <a:avLst>
                      <a:gd name="adj1" fmla="val 41596"/>
                      <a:gd name="adj2" fmla="val 52018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hr-HR" sz="3200" b="1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Objasni navedene pojmove.</a:t>
            </a:r>
            <a:endParaRPr lang="hr-HR" sz="4400" b="1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Pravokutnik: savinuti kut 3">
            <a:extLst>
              <a:ext uri="{FF2B5EF4-FFF2-40B4-BE49-F238E27FC236}">
                <a16:creationId xmlns:a16="http://schemas.microsoft.com/office/drawing/2014/main" xmlns="" id="{367B667F-DB16-42B2-B2CF-5A4844429B0E}"/>
              </a:ext>
            </a:extLst>
          </p:cNvPr>
          <p:cNvSpPr/>
          <p:nvPr/>
        </p:nvSpPr>
        <p:spPr>
          <a:xfrm rot="21075988">
            <a:off x="461913" y="1797800"/>
            <a:ext cx="3742441" cy="1981843"/>
          </a:xfrm>
          <a:custGeom>
            <a:avLst/>
            <a:gdLst>
              <a:gd name="connsiteX0" fmla="*/ 0 w 3742441"/>
              <a:gd name="connsiteY0" fmla="*/ 0 h 1981843"/>
              <a:gd name="connsiteX1" fmla="*/ 548891 w 3742441"/>
              <a:gd name="connsiteY1" fmla="*/ 0 h 1981843"/>
              <a:gd name="connsiteX2" fmla="*/ 1210056 w 3742441"/>
              <a:gd name="connsiteY2" fmla="*/ 0 h 1981843"/>
              <a:gd name="connsiteX3" fmla="*/ 1908645 w 3742441"/>
              <a:gd name="connsiteY3" fmla="*/ 0 h 1981843"/>
              <a:gd name="connsiteX4" fmla="*/ 2457536 w 3742441"/>
              <a:gd name="connsiteY4" fmla="*/ 0 h 1981843"/>
              <a:gd name="connsiteX5" fmla="*/ 2969003 w 3742441"/>
              <a:gd name="connsiteY5" fmla="*/ 0 h 1981843"/>
              <a:gd name="connsiteX6" fmla="*/ 3742441 w 3742441"/>
              <a:gd name="connsiteY6" fmla="*/ 0 h 1981843"/>
              <a:gd name="connsiteX7" fmla="*/ 3742441 w 3742441"/>
              <a:gd name="connsiteY7" fmla="*/ 583540 h 1981843"/>
              <a:gd name="connsiteX8" fmla="*/ 3742441 w 3742441"/>
              <a:gd name="connsiteY8" fmla="*/ 1084504 h 1981843"/>
              <a:gd name="connsiteX9" fmla="*/ 3742441 w 3742441"/>
              <a:gd name="connsiteY9" fmla="*/ 1651529 h 1981843"/>
              <a:gd name="connsiteX10" fmla="*/ 3412127 w 3742441"/>
              <a:gd name="connsiteY10" fmla="*/ 1981843 h 1981843"/>
              <a:gd name="connsiteX11" fmla="*/ 2797944 w 3742441"/>
              <a:gd name="connsiteY11" fmla="*/ 1981843 h 1981843"/>
              <a:gd name="connsiteX12" fmla="*/ 2149640 w 3742441"/>
              <a:gd name="connsiteY12" fmla="*/ 1981843 h 1981843"/>
              <a:gd name="connsiteX13" fmla="*/ 1433093 w 3742441"/>
              <a:gd name="connsiteY13" fmla="*/ 1981843 h 1981843"/>
              <a:gd name="connsiteX14" fmla="*/ 784789 w 3742441"/>
              <a:gd name="connsiteY14" fmla="*/ 1981843 h 1981843"/>
              <a:gd name="connsiteX15" fmla="*/ 0 w 3742441"/>
              <a:gd name="connsiteY15" fmla="*/ 1981843 h 1981843"/>
              <a:gd name="connsiteX16" fmla="*/ 0 w 3742441"/>
              <a:gd name="connsiteY16" fmla="*/ 1321229 h 1981843"/>
              <a:gd name="connsiteX17" fmla="*/ 0 w 3742441"/>
              <a:gd name="connsiteY17" fmla="*/ 620977 h 1981843"/>
              <a:gd name="connsiteX18" fmla="*/ 0 w 3742441"/>
              <a:gd name="connsiteY18" fmla="*/ 0 h 1981843"/>
              <a:gd name="connsiteX0" fmla="*/ 3412127 w 3742441"/>
              <a:gd name="connsiteY0" fmla="*/ 1981843 h 1981843"/>
              <a:gd name="connsiteX1" fmla="*/ 3478190 w 3742441"/>
              <a:gd name="connsiteY1" fmla="*/ 1717592 h 1981843"/>
              <a:gd name="connsiteX2" fmla="*/ 3742441 w 3742441"/>
              <a:gd name="connsiteY2" fmla="*/ 1651529 h 1981843"/>
              <a:gd name="connsiteX3" fmla="*/ 3412127 w 3742441"/>
              <a:gd name="connsiteY3" fmla="*/ 1981843 h 1981843"/>
              <a:gd name="connsiteX0" fmla="*/ 3412127 w 3742441"/>
              <a:gd name="connsiteY0" fmla="*/ 1981843 h 1981843"/>
              <a:gd name="connsiteX1" fmla="*/ 3478190 w 3742441"/>
              <a:gd name="connsiteY1" fmla="*/ 1717592 h 1981843"/>
              <a:gd name="connsiteX2" fmla="*/ 3742441 w 3742441"/>
              <a:gd name="connsiteY2" fmla="*/ 1651529 h 1981843"/>
              <a:gd name="connsiteX3" fmla="*/ 3412127 w 3742441"/>
              <a:gd name="connsiteY3" fmla="*/ 1981843 h 1981843"/>
              <a:gd name="connsiteX4" fmla="*/ 2661459 w 3742441"/>
              <a:gd name="connsiteY4" fmla="*/ 1981843 h 1981843"/>
              <a:gd name="connsiteX5" fmla="*/ 1979034 w 3742441"/>
              <a:gd name="connsiteY5" fmla="*/ 1981843 h 1981843"/>
              <a:gd name="connsiteX6" fmla="*/ 1228366 w 3742441"/>
              <a:gd name="connsiteY6" fmla="*/ 1981843 h 1981843"/>
              <a:gd name="connsiteX7" fmla="*/ 0 w 3742441"/>
              <a:gd name="connsiteY7" fmla="*/ 1981843 h 1981843"/>
              <a:gd name="connsiteX8" fmla="*/ 0 w 3742441"/>
              <a:gd name="connsiteY8" fmla="*/ 1341047 h 1981843"/>
              <a:gd name="connsiteX9" fmla="*/ 0 w 3742441"/>
              <a:gd name="connsiteY9" fmla="*/ 660614 h 1981843"/>
              <a:gd name="connsiteX10" fmla="*/ 0 w 3742441"/>
              <a:gd name="connsiteY10" fmla="*/ 0 h 1981843"/>
              <a:gd name="connsiteX11" fmla="*/ 511467 w 3742441"/>
              <a:gd name="connsiteY11" fmla="*/ 0 h 1981843"/>
              <a:gd name="connsiteX12" fmla="*/ 1022934 w 3742441"/>
              <a:gd name="connsiteY12" fmla="*/ 0 h 1981843"/>
              <a:gd name="connsiteX13" fmla="*/ 1721523 w 3742441"/>
              <a:gd name="connsiteY13" fmla="*/ 0 h 1981843"/>
              <a:gd name="connsiteX14" fmla="*/ 2420112 w 3742441"/>
              <a:gd name="connsiteY14" fmla="*/ 0 h 1981843"/>
              <a:gd name="connsiteX15" fmla="*/ 2931579 w 3742441"/>
              <a:gd name="connsiteY15" fmla="*/ 0 h 1981843"/>
              <a:gd name="connsiteX16" fmla="*/ 3742441 w 3742441"/>
              <a:gd name="connsiteY16" fmla="*/ 0 h 1981843"/>
              <a:gd name="connsiteX17" fmla="*/ 3742441 w 3742441"/>
              <a:gd name="connsiteY17" fmla="*/ 567025 h 1981843"/>
              <a:gd name="connsiteX18" fmla="*/ 3742441 w 3742441"/>
              <a:gd name="connsiteY18" fmla="*/ 1150565 h 1981843"/>
              <a:gd name="connsiteX19" fmla="*/ 3742441 w 3742441"/>
              <a:gd name="connsiteY19" fmla="*/ 1651529 h 1981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742441" h="1981843" stroke="0" extrusionOk="0">
                <a:moveTo>
                  <a:pt x="0" y="0"/>
                </a:moveTo>
                <a:cubicBezTo>
                  <a:pt x="192805" y="21221"/>
                  <a:pt x="358526" y="24164"/>
                  <a:pt x="548891" y="0"/>
                </a:cubicBezTo>
                <a:cubicBezTo>
                  <a:pt x="739256" y="-24164"/>
                  <a:pt x="923516" y="-7565"/>
                  <a:pt x="1210056" y="0"/>
                </a:cubicBezTo>
                <a:cubicBezTo>
                  <a:pt x="1496597" y="7565"/>
                  <a:pt x="1660309" y="22864"/>
                  <a:pt x="1908645" y="0"/>
                </a:cubicBezTo>
                <a:cubicBezTo>
                  <a:pt x="2156981" y="-22864"/>
                  <a:pt x="2313391" y="10586"/>
                  <a:pt x="2457536" y="0"/>
                </a:cubicBezTo>
                <a:cubicBezTo>
                  <a:pt x="2601681" y="-10586"/>
                  <a:pt x="2845616" y="17941"/>
                  <a:pt x="2969003" y="0"/>
                </a:cubicBezTo>
                <a:cubicBezTo>
                  <a:pt x="3092390" y="-17941"/>
                  <a:pt x="3553001" y="24326"/>
                  <a:pt x="3742441" y="0"/>
                </a:cubicBezTo>
                <a:cubicBezTo>
                  <a:pt x="3731384" y="133423"/>
                  <a:pt x="3726110" y="427827"/>
                  <a:pt x="3742441" y="583540"/>
                </a:cubicBezTo>
                <a:cubicBezTo>
                  <a:pt x="3758772" y="739253"/>
                  <a:pt x="3732084" y="846549"/>
                  <a:pt x="3742441" y="1084504"/>
                </a:cubicBezTo>
                <a:cubicBezTo>
                  <a:pt x="3752798" y="1322459"/>
                  <a:pt x="3717898" y="1505147"/>
                  <a:pt x="3742441" y="1651529"/>
                </a:cubicBezTo>
                <a:cubicBezTo>
                  <a:pt x="3662456" y="1752504"/>
                  <a:pt x="3529373" y="1856248"/>
                  <a:pt x="3412127" y="1981843"/>
                </a:cubicBezTo>
                <a:cubicBezTo>
                  <a:pt x="3200210" y="1955488"/>
                  <a:pt x="3013530" y="1995948"/>
                  <a:pt x="2797944" y="1981843"/>
                </a:cubicBezTo>
                <a:cubicBezTo>
                  <a:pt x="2582358" y="1967738"/>
                  <a:pt x="2313865" y="2007430"/>
                  <a:pt x="2149640" y="1981843"/>
                </a:cubicBezTo>
                <a:cubicBezTo>
                  <a:pt x="1985415" y="1956256"/>
                  <a:pt x="1750941" y="1955828"/>
                  <a:pt x="1433093" y="1981843"/>
                </a:cubicBezTo>
                <a:cubicBezTo>
                  <a:pt x="1115245" y="2007858"/>
                  <a:pt x="1071444" y="1977628"/>
                  <a:pt x="784789" y="1981843"/>
                </a:cubicBezTo>
                <a:cubicBezTo>
                  <a:pt x="498134" y="1986058"/>
                  <a:pt x="174737" y="1993031"/>
                  <a:pt x="0" y="1981843"/>
                </a:cubicBezTo>
                <a:cubicBezTo>
                  <a:pt x="-15018" y="1817193"/>
                  <a:pt x="5860" y="1647076"/>
                  <a:pt x="0" y="1321229"/>
                </a:cubicBezTo>
                <a:cubicBezTo>
                  <a:pt x="-5860" y="995382"/>
                  <a:pt x="30602" y="871789"/>
                  <a:pt x="0" y="620977"/>
                </a:cubicBezTo>
                <a:cubicBezTo>
                  <a:pt x="-30602" y="370165"/>
                  <a:pt x="1111" y="257179"/>
                  <a:pt x="0" y="0"/>
                </a:cubicBezTo>
                <a:close/>
              </a:path>
              <a:path w="3742441" h="1981843" fill="darkenLess" stroke="0" extrusionOk="0">
                <a:moveTo>
                  <a:pt x="3412127" y="1981843"/>
                </a:moveTo>
                <a:cubicBezTo>
                  <a:pt x="3424563" y="1922522"/>
                  <a:pt x="3459077" y="1784332"/>
                  <a:pt x="3478190" y="1717592"/>
                </a:cubicBezTo>
                <a:cubicBezTo>
                  <a:pt x="3539659" y="1704294"/>
                  <a:pt x="3658256" y="1674986"/>
                  <a:pt x="3742441" y="1651529"/>
                </a:cubicBezTo>
                <a:cubicBezTo>
                  <a:pt x="3579509" y="1790191"/>
                  <a:pt x="3470738" y="1907457"/>
                  <a:pt x="3412127" y="1981843"/>
                </a:cubicBezTo>
                <a:close/>
              </a:path>
              <a:path w="3742441" h="1981843" fill="none" extrusionOk="0">
                <a:moveTo>
                  <a:pt x="3412127" y="1981843"/>
                </a:moveTo>
                <a:cubicBezTo>
                  <a:pt x="3436247" y="1901041"/>
                  <a:pt x="3465073" y="1782637"/>
                  <a:pt x="3478190" y="1717592"/>
                </a:cubicBezTo>
                <a:cubicBezTo>
                  <a:pt x="3596774" y="1680234"/>
                  <a:pt x="3681127" y="1663647"/>
                  <a:pt x="3742441" y="1651529"/>
                </a:cubicBezTo>
                <a:cubicBezTo>
                  <a:pt x="3599146" y="1826349"/>
                  <a:pt x="3464042" y="1898228"/>
                  <a:pt x="3412127" y="1981843"/>
                </a:cubicBezTo>
                <a:cubicBezTo>
                  <a:pt x="3232197" y="2005122"/>
                  <a:pt x="3032036" y="2008672"/>
                  <a:pt x="2661459" y="1981843"/>
                </a:cubicBezTo>
                <a:cubicBezTo>
                  <a:pt x="2290882" y="1955014"/>
                  <a:pt x="2288570" y="2006691"/>
                  <a:pt x="1979034" y="1981843"/>
                </a:cubicBezTo>
                <a:cubicBezTo>
                  <a:pt x="1669499" y="1956995"/>
                  <a:pt x="1398585" y="1965377"/>
                  <a:pt x="1228366" y="1981843"/>
                </a:cubicBezTo>
                <a:cubicBezTo>
                  <a:pt x="1058147" y="1998309"/>
                  <a:pt x="372375" y="1935583"/>
                  <a:pt x="0" y="1981843"/>
                </a:cubicBezTo>
                <a:cubicBezTo>
                  <a:pt x="-15696" y="1758006"/>
                  <a:pt x="31287" y="1472445"/>
                  <a:pt x="0" y="1341047"/>
                </a:cubicBezTo>
                <a:cubicBezTo>
                  <a:pt x="-31287" y="1209649"/>
                  <a:pt x="-8759" y="838817"/>
                  <a:pt x="0" y="660614"/>
                </a:cubicBezTo>
                <a:cubicBezTo>
                  <a:pt x="8759" y="482411"/>
                  <a:pt x="-15294" y="153011"/>
                  <a:pt x="0" y="0"/>
                </a:cubicBezTo>
                <a:cubicBezTo>
                  <a:pt x="120041" y="4666"/>
                  <a:pt x="265356" y="15375"/>
                  <a:pt x="511467" y="0"/>
                </a:cubicBezTo>
                <a:cubicBezTo>
                  <a:pt x="757578" y="-15375"/>
                  <a:pt x="799257" y="-19281"/>
                  <a:pt x="1022934" y="0"/>
                </a:cubicBezTo>
                <a:cubicBezTo>
                  <a:pt x="1246611" y="19281"/>
                  <a:pt x="1392659" y="17693"/>
                  <a:pt x="1721523" y="0"/>
                </a:cubicBezTo>
                <a:cubicBezTo>
                  <a:pt x="2050387" y="-17693"/>
                  <a:pt x="2147239" y="-9239"/>
                  <a:pt x="2420112" y="0"/>
                </a:cubicBezTo>
                <a:cubicBezTo>
                  <a:pt x="2692985" y="9239"/>
                  <a:pt x="2818223" y="-6906"/>
                  <a:pt x="2931579" y="0"/>
                </a:cubicBezTo>
                <a:cubicBezTo>
                  <a:pt x="3044935" y="6906"/>
                  <a:pt x="3555921" y="30782"/>
                  <a:pt x="3742441" y="0"/>
                </a:cubicBezTo>
                <a:cubicBezTo>
                  <a:pt x="3740165" y="181088"/>
                  <a:pt x="3721732" y="349335"/>
                  <a:pt x="3742441" y="567025"/>
                </a:cubicBezTo>
                <a:cubicBezTo>
                  <a:pt x="3763150" y="784715"/>
                  <a:pt x="3760092" y="996199"/>
                  <a:pt x="3742441" y="1150565"/>
                </a:cubicBezTo>
                <a:cubicBezTo>
                  <a:pt x="3724790" y="1304931"/>
                  <a:pt x="3758753" y="1523353"/>
                  <a:pt x="3742441" y="1651529"/>
                </a:cubicBezTo>
              </a:path>
              <a:path w="3742441" h="1981843" fill="none" stroke="0" extrusionOk="0">
                <a:moveTo>
                  <a:pt x="3412127" y="1981843"/>
                </a:moveTo>
                <a:cubicBezTo>
                  <a:pt x="3430816" y="1903975"/>
                  <a:pt x="3472172" y="1777153"/>
                  <a:pt x="3478190" y="1717592"/>
                </a:cubicBezTo>
                <a:cubicBezTo>
                  <a:pt x="3605231" y="1682758"/>
                  <a:pt x="3625826" y="1691612"/>
                  <a:pt x="3742441" y="1651529"/>
                </a:cubicBezTo>
                <a:cubicBezTo>
                  <a:pt x="3650091" y="1776041"/>
                  <a:pt x="3568293" y="1847179"/>
                  <a:pt x="3412127" y="1981843"/>
                </a:cubicBezTo>
                <a:cubicBezTo>
                  <a:pt x="3171167" y="1961018"/>
                  <a:pt x="2921164" y="2009326"/>
                  <a:pt x="2797944" y="1981843"/>
                </a:cubicBezTo>
                <a:cubicBezTo>
                  <a:pt x="2674724" y="1954360"/>
                  <a:pt x="2258334" y="1984431"/>
                  <a:pt x="2047276" y="1981843"/>
                </a:cubicBezTo>
                <a:cubicBezTo>
                  <a:pt x="1836218" y="1979255"/>
                  <a:pt x="1698865" y="1991117"/>
                  <a:pt x="1364851" y="1981843"/>
                </a:cubicBezTo>
                <a:cubicBezTo>
                  <a:pt x="1030837" y="1972569"/>
                  <a:pt x="1023509" y="1967810"/>
                  <a:pt x="716547" y="1981843"/>
                </a:cubicBezTo>
                <a:cubicBezTo>
                  <a:pt x="409585" y="1995876"/>
                  <a:pt x="154120" y="2009731"/>
                  <a:pt x="0" y="1981843"/>
                </a:cubicBezTo>
                <a:cubicBezTo>
                  <a:pt x="-27740" y="1695382"/>
                  <a:pt x="-7545" y="1525231"/>
                  <a:pt x="0" y="1301410"/>
                </a:cubicBezTo>
                <a:cubicBezTo>
                  <a:pt x="7545" y="1077589"/>
                  <a:pt x="445" y="886616"/>
                  <a:pt x="0" y="660614"/>
                </a:cubicBezTo>
                <a:cubicBezTo>
                  <a:pt x="-445" y="434612"/>
                  <a:pt x="-5941" y="260327"/>
                  <a:pt x="0" y="0"/>
                </a:cubicBezTo>
                <a:cubicBezTo>
                  <a:pt x="137540" y="-14766"/>
                  <a:pt x="278343" y="1706"/>
                  <a:pt x="548891" y="0"/>
                </a:cubicBezTo>
                <a:cubicBezTo>
                  <a:pt x="819439" y="-1706"/>
                  <a:pt x="951371" y="6652"/>
                  <a:pt x="1135207" y="0"/>
                </a:cubicBezTo>
                <a:cubicBezTo>
                  <a:pt x="1319043" y="-6652"/>
                  <a:pt x="1525810" y="20930"/>
                  <a:pt x="1833796" y="0"/>
                </a:cubicBezTo>
                <a:cubicBezTo>
                  <a:pt x="2141782" y="-20930"/>
                  <a:pt x="2311865" y="5587"/>
                  <a:pt x="2494961" y="0"/>
                </a:cubicBezTo>
                <a:cubicBezTo>
                  <a:pt x="2678057" y="-5587"/>
                  <a:pt x="2867477" y="-23831"/>
                  <a:pt x="3193550" y="0"/>
                </a:cubicBezTo>
                <a:cubicBezTo>
                  <a:pt x="3519623" y="23831"/>
                  <a:pt x="3472075" y="-4581"/>
                  <a:pt x="3742441" y="0"/>
                </a:cubicBezTo>
                <a:cubicBezTo>
                  <a:pt x="3733929" y="239756"/>
                  <a:pt x="3750947" y="320102"/>
                  <a:pt x="3742441" y="500964"/>
                </a:cubicBezTo>
                <a:cubicBezTo>
                  <a:pt x="3733935" y="681826"/>
                  <a:pt x="3767266" y="867745"/>
                  <a:pt x="3742441" y="1051473"/>
                </a:cubicBezTo>
                <a:cubicBezTo>
                  <a:pt x="3717616" y="1235201"/>
                  <a:pt x="3757414" y="1463198"/>
                  <a:pt x="3742441" y="1651529"/>
                </a:cubicBezTo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accent1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490859544">
                  <a:prstGeom prst="foldedCorner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hr-HR" sz="32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POSTMODERNIZAM</a:t>
            </a:r>
          </a:p>
        </p:txBody>
      </p:sp>
      <p:sp>
        <p:nvSpPr>
          <p:cNvPr id="7" name="Pravokutnik: savinuti kut 6">
            <a:extLst>
              <a:ext uri="{FF2B5EF4-FFF2-40B4-BE49-F238E27FC236}">
                <a16:creationId xmlns:a16="http://schemas.microsoft.com/office/drawing/2014/main" xmlns="" id="{796D5F3A-56C0-41F2-A0F6-2DCD48DD5BB1}"/>
              </a:ext>
            </a:extLst>
          </p:cNvPr>
          <p:cNvSpPr/>
          <p:nvPr/>
        </p:nvSpPr>
        <p:spPr>
          <a:xfrm rot="628224">
            <a:off x="4154089" y="4302662"/>
            <a:ext cx="3361155" cy="1693826"/>
          </a:xfrm>
          <a:custGeom>
            <a:avLst/>
            <a:gdLst>
              <a:gd name="connsiteX0" fmla="*/ 0 w 3361155"/>
              <a:gd name="connsiteY0" fmla="*/ 0 h 1693826"/>
              <a:gd name="connsiteX1" fmla="*/ 605008 w 3361155"/>
              <a:gd name="connsiteY1" fmla="*/ 0 h 1693826"/>
              <a:gd name="connsiteX2" fmla="*/ 1310850 w 3361155"/>
              <a:gd name="connsiteY2" fmla="*/ 0 h 1693826"/>
              <a:gd name="connsiteX3" fmla="*/ 2050305 w 3361155"/>
              <a:gd name="connsiteY3" fmla="*/ 0 h 1693826"/>
              <a:gd name="connsiteX4" fmla="*/ 2655312 w 3361155"/>
              <a:gd name="connsiteY4" fmla="*/ 0 h 1693826"/>
              <a:gd name="connsiteX5" fmla="*/ 3361155 w 3361155"/>
              <a:gd name="connsiteY5" fmla="*/ 0 h 1693826"/>
              <a:gd name="connsiteX6" fmla="*/ 3361155 w 3361155"/>
              <a:gd name="connsiteY6" fmla="*/ 470505 h 1693826"/>
              <a:gd name="connsiteX7" fmla="*/ 3361155 w 3361155"/>
              <a:gd name="connsiteY7" fmla="*/ 926896 h 1693826"/>
              <a:gd name="connsiteX8" fmla="*/ 3361155 w 3361155"/>
              <a:gd name="connsiteY8" fmla="*/ 1411516 h 1693826"/>
              <a:gd name="connsiteX9" fmla="*/ 3078845 w 3361155"/>
              <a:gd name="connsiteY9" fmla="*/ 1693826 h 1693826"/>
              <a:gd name="connsiteX10" fmla="*/ 2524653 w 3361155"/>
              <a:gd name="connsiteY10" fmla="*/ 1693826 h 1693826"/>
              <a:gd name="connsiteX11" fmla="*/ 1908884 w 3361155"/>
              <a:gd name="connsiteY11" fmla="*/ 1693826 h 1693826"/>
              <a:gd name="connsiteX12" fmla="*/ 1323903 w 3361155"/>
              <a:gd name="connsiteY12" fmla="*/ 1693826 h 1693826"/>
              <a:gd name="connsiteX13" fmla="*/ 677346 w 3361155"/>
              <a:gd name="connsiteY13" fmla="*/ 1693826 h 1693826"/>
              <a:gd name="connsiteX14" fmla="*/ 0 w 3361155"/>
              <a:gd name="connsiteY14" fmla="*/ 1693826 h 1693826"/>
              <a:gd name="connsiteX15" fmla="*/ 0 w 3361155"/>
              <a:gd name="connsiteY15" fmla="*/ 1180032 h 1693826"/>
              <a:gd name="connsiteX16" fmla="*/ 0 w 3361155"/>
              <a:gd name="connsiteY16" fmla="*/ 632362 h 1693826"/>
              <a:gd name="connsiteX17" fmla="*/ 0 w 3361155"/>
              <a:gd name="connsiteY17" fmla="*/ 0 h 1693826"/>
              <a:gd name="connsiteX0" fmla="*/ 3078845 w 3361155"/>
              <a:gd name="connsiteY0" fmla="*/ 1693826 h 1693826"/>
              <a:gd name="connsiteX1" fmla="*/ 3135307 w 3361155"/>
              <a:gd name="connsiteY1" fmla="*/ 1467978 h 1693826"/>
              <a:gd name="connsiteX2" fmla="*/ 3361155 w 3361155"/>
              <a:gd name="connsiteY2" fmla="*/ 1411516 h 1693826"/>
              <a:gd name="connsiteX3" fmla="*/ 3078845 w 3361155"/>
              <a:gd name="connsiteY3" fmla="*/ 1693826 h 1693826"/>
              <a:gd name="connsiteX0" fmla="*/ 3078845 w 3361155"/>
              <a:gd name="connsiteY0" fmla="*/ 1693826 h 1693826"/>
              <a:gd name="connsiteX1" fmla="*/ 3135307 w 3361155"/>
              <a:gd name="connsiteY1" fmla="*/ 1467978 h 1693826"/>
              <a:gd name="connsiteX2" fmla="*/ 3361155 w 3361155"/>
              <a:gd name="connsiteY2" fmla="*/ 1411516 h 1693826"/>
              <a:gd name="connsiteX3" fmla="*/ 3078845 w 3361155"/>
              <a:gd name="connsiteY3" fmla="*/ 1693826 h 1693826"/>
              <a:gd name="connsiteX4" fmla="*/ 2524653 w 3361155"/>
              <a:gd name="connsiteY4" fmla="*/ 1693826 h 1693826"/>
              <a:gd name="connsiteX5" fmla="*/ 1970461 w 3361155"/>
              <a:gd name="connsiteY5" fmla="*/ 1693826 h 1693826"/>
              <a:gd name="connsiteX6" fmla="*/ 1416269 w 3361155"/>
              <a:gd name="connsiteY6" fmla="*/ 1693826 h 1693826"/>
              <a:gd name="connsiteX7" fmla="*/ 892865 w 3361155"/>
              <a:gd name="connsiteY7" fmla="*/ 1693826 h 1693826"/>
              <a:gd name="connsiteX8" fmla="*/ 0 w 3361155"/>
              <a:gd name="connsiteY8" fmla="*/ 1693826 h 1693826"/>
              <a:gd name="connsiteX9" fmla="*/ 0 w 3361155"/>
              <a:gd name="connsiteY9" fmla="*/ 1095341 h 1693826"/>
              <a:gd name="connsiteX10" fmla="*/ 0 w 3361155"/>
              <a:gd name="connsiteY10" fmla="*/ 547670 h 1693826"/>
              <a:gd name="connsiteX11" fmla="*/ 0 w 3361155"/>
              <a:gd name="connsiteY11" fmla="*/ 0 h 1693826"/>
              <a:gd name="connsiteX12" fmla="*/ 705843 w 3361155"/>
              <a:gd name="connsiteY12" fmla="*/ 0 h 1693826"/>
              <a:gd name="connsiteX13" fmla="*/ 1344462 w 3361155"/>
              <a:gd name="connsiteY13" fmla="*/ 0 h 1693826"/>
              <a:gd name="connsiteX14" fmla="*/ 2083916 w 3361155"/>
              <a:gd name="connsiteY14" fmla="*/ 0 h 1693826"/>
              <a:gd name="connsiteX15" fmla="*/ 2655312 w 3361155"/>
              <a:gd name="connsiteY15" fmla="*/ 0 h 1693826"/>
              <a:gd name="connsiteX16" fmla="*/ 3361155 w 3361155"/>
              <a:gd name="connsiteY16" fmla="*/ 0 h 1693826"/>
              <a:gd name="connsiteX17" fmla="*/ 3361155 w 3361155"/>
              <a:gd name="connsiteY17" fmla="*/ 498736 h 1693826"/>
              <a:gd name="connsiteX18" fmla="*/ 3361155 w 3361155"/>
              <a:gd name="connsiteY18" fmla="*/ 926896 h 1693826"/>
              <a:gd name="connsiteX19" fmla="*/ 3361155 w 3361155"/>
              <a:gd name="connsiteY19" fmla="*/ 1411516 h 1693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361155" h="1693826" stroke="0" extrusionOk="0">
                <a:moveTo>
                  <a:pt x="0" y="0"/>
                </a:moveTo>
                <a:cubicBezTo>
                  <a:pt x="157696" y="-22952"/>
                  <a:pt x="381827" y="-24978"/>
                  <a:pt x="605008" y="0"/>
                </a:cubicBezTo>
                <a:cubicBezTo>
                  <a:pt x="828189" y="24978"/>
                  <a:pt x="964471" y="-13029"/>
                  <a:pt x="1310850" y="0"/>
                </a:cubicBezTo>
                <a:cubicBezTo>
                  <a:pt x="1657229" y="13029"/>
                  <a:pt x="1857692" y="3922"/>
                  <a:pt x="2050305" y="0"/>
                </a:cubicBezTo>
                <a:cubicBezTo>
                  <a:pt x="2242918" y="-3922"/>
                  <a:pt x="2470054" y="-26745"/>
                  <a:pt x="2655312" y="0"/>
                </a:cubicBezTo>
                <a:cubicBezTo>
                  <a:pt x="2840570" y="26745"/>
                  <a:pt x="3061382" y="28778"/>
                  <a:pt x="3361155" y="0"/>
                </a:cubicBezTo>
                <a:cubicBezTo>
                  <a:pt x="3341784" y="141931"/>
                  <a:pt x="3341414" y="268650"/>
                  <a:pt x="3361155" y="470505"/>
                </a:cubicBezTo>
                <a:cubicBezTo>
                  <a:pt x="3380896" y="672360"/>
                  <a:pt x="3356150" y="744497"/>
                  <a:pt x="3361155" y="926896"/>
                </a:cubicBezTo>
                <a:cubicBezTo>
                  <a:pt x="3366160" y="1109295"/>
                  <a:pt x="3365022" y="1177990"/>
                  <a:pt x="3361155" y="1411516"/>
                </a:cubicBezTo>
                <a:cubicBezTo>
                  <a:pt x="3248172" y="1527421"/>
                  <a:pt x="3206986" y="1580606"/>
                  <a:pt x="3078845" y="1693826"/>
                </a:cubicBezTo>
                <a:cubicBezTo>
                  <a:pt x="2818770" y="1706327"/>
                  <a:pt x="2670667" y="1670200"/>
                  <a:pt x="2524653" y="1693826"/>
                </a:cubicBezTo>
                <a:cubicBezTo>
                  <a:pt x="2378639" y="1717452"/>
                  <a:pt x="2114721" y="1691717"/>
                  <a:pt x="1908884" y="1693826"/>
                </a:cubicBezTo>
                <a:cubicBezTo>
                  <a:pt x="1703047" y="1695935"/>
                  <a:pt x="1511670" y="1711830"/>
                  <a:pt x="1323903" y="1693826"/>
                </a:cubicBezTo>
                <a:cubicBezTo>
                  <a:pt x="1136136" y="1675822"/>
                  <a:pt x="807346" y="1672342"/>
                  <a:pt x="677346" y="1693826"/>
                </a:cubicBezTo>
                <a:cubicBezTo>
                  <a:pt x="547346" y="1715310"/>
                  <a:pt x="308318" y="1723298"/>
                  <a:pt x="0" y="1693826"/>
                </a:cubicBezTo>
                <a:cubicBezTo>
                  <a:pt x="-15968" y="1440264"/>
                  <a:pt x="-12656" y="1402852"/>
                  <a:pt x="0" y="1180032"/>
                </a:cubicBezTo>
                <a:cubicBezTo>
                  <a:pt x="12656" y="957212"/>
                  <a:pt x="24046" y="895865"/>
                  <a:pt x="0" y="632362"/>
                </a:cubicBezTo>
                <a:cubicBezTo>
                  <a:pt x="-24046" y="368859"/>
                  <a:pt x="27674" y="248740"/>
                  <a:pt x="0" y="0"/>
                </a:cubicBezTo>
                <a:close/>
              </a:path>
              <a:path w="3361155" h="1693826" fill="darkenLess" stroke="0" extrusionOk="0">
                <a:moveTo>
                  <a:pt x="3078845" y="1693826"/>
                </a:moveTo>
                <a:cubicBezTo>
                  <a:pt x="3113210" y="1583302"/>
                  <a:pt x="3120639" y="1549933"/>
                  <a:pt x="3135307" y="1467978"/>
                </a:cubicBezTo>
                <a:cubicBezTo>
                  <a:pt x="3232283" y="1455427"/>
                  <a:pt x="3311621" y="1424885"/>
                  <a:pt x="3361155" y="1411516"/>
                </a:cubicBezTo>
                <a:cubicBezTo>
                  <a:pt x="3225688" y="1524351"/>
                  <a:pt x="3228466" y="1570931"/>
                  <a:pt x="3078845" y="1693826"/>
                </a:cubicBezTo>
                <a:close/>
              </a:path>
              <a:path w="3361155" h="1693826" fill="none" extrusionOk="0">
                <a:moveTo>
                  <a:pt x="3078845" y="1693826"/>
                </a:moveTo>
                <a:cubicBezTo>
                  <a:pt x="3088695" y="1621039"/>
                  <a:pt x="3120899" y="1519949"/>
                  <a:pt x="3135307" y="1467978"/>
                </a:cubicBezTo>
                <a:cubicBezTo>
                  <a:pt x="3218330" y="1452135"/>
                  <a:pt x="3313748" y="1434602"/>
                  <a:pt x="3361155" y="1411516"/>
                </a:cubicBezTo>
                <a:cubicBezTo>
                  <a:pt x="3273145" y="1482764"/>
                  <a:pt x="3192425" y="1557030"/>
                  <a:pt x="3078845" y="1693826"/>
                </a:cubicBezTo>
                <a:cubicBezTo>
                  <a:pt x="2836439" y="1676804"/>
                  <a:pt x="2797827" y="1697901"/>
                  <a:pt x="2524653" y="1693826"/>
                </a:cubicBezTo>
                <a:cubicBezTo>
                  <a:pt x="2251479" y="1689751"/>
                  <a:pt x="2181850" y="1680824"/>
                  <a:pt x="1970461" y="1693826"/>
                </a:cubicBezTo>
                <a:cubicBezTo>
                  <a:pt x="1759072" y="1706828"/>
                  <a:pt x="1588477" y="1704834"/>
                  <a:pt x="1416269" y="1693826"/>
                </a:cubicBezTo>
                <a:cubicBezTo>
                  <a:pt x="1244061" y="1682818"/>
                  <a:pt x="1021991" y="1683778"/>
                  <a:pt x="892865" y="1693826"/>
                </a:cubicBezTo>
                <a:cubicBezTo>
                  <a:pt x="763739" y="1703874"/>
                  <a:pt x="339554" y="1719868"/>
                  <a:pt x="0" y="1693826"/>
                </a:cubicBezTo>
                <a:cubicBezTo>
                  <a:pt x="-11762" y="1530191"/>
                  <a:pt x="28708" y="1302977"/>
                  <a:pt x="0" y="1095341"/>
                </a:cubicBezTo>
                <a:cubicBezTo>
                  <a:pt x="-28708" y="887706"/>
                  <a:pt x="-20877" y="801174"/>
                  <a:pt x="0" y="547670"/>
                </a:cubicBezTo>
                <a:cubicBezTo>
                  <a:pt x="20877" y="294166"/>
                  <a:pt x="19428" y="187275"/>
                  <a:pt x="0" y="0"/>
                </a:cubicBezTo>
                <a:cubicBezTo>
                  <a:pt x="223180" y="13764"/>
                  <a:pt x="538267" y="6351"/>
                  <a:pt x="705843" y="0"/>
                </a:cubicBezTo>
                <a:cubicBezTo>
                  <a:pt x="873419" y="-6351"/>
                  <a:pt x="1165770" y="28356"/>
                  <a:pt x="1344462" y="0"/>
                </a:cubicBezTo>
                <a:cubicBezTo>
                  <a:pt x="1523154" y="-28356"/>
                  <a:pt x="1847199" y="-14977"/>
                  <a:pt x="2083916" y="0"/>
                </a:cubicBezTo>
                <a:cubicBezTo>
                  <a:pt x="2320633" y="14977"/>
                  <a:pt x="2377164" y="26"/>
                  <a:pt x="2655312" y="0"/>
                </a:cubicBezTo>
                <a:cubicBezTo>
                  <a:pt x="2933460" y="-26"/>
                  <a:pt x="3090369" y="-3383"/>
                  <a:pt x="3361155" y="0"/>
                </a:cubicBezTo>
                <a:cubicBezTo>
                  <a:pt x="3373206" y="195834"/>
                  <a:pt x="3354191" y="315752"/>
                  <a:pt x="3361155" y="498736"/>
                </a:cubicBezTo>
                <a:cubicBezTo>
                  <a:pt x="3368119" y="681720"/>
                  <a:pt x="3348194" y="768423"/>
                  <a:pt x="3361155" y="926896"/>
                </a:cubicBezTo>
                <a:cubicBezTo>
                  <a:pt x="3374116" y="1085369"/>
                  <a:pt x="3345141" y="1221164"/>
                  <a:pt x="3361155" y="1411516"/>
                </a:cubicBezTo>
              </a:path>
              <a:path w="3361155" h="1693826" fill="none" stroke="0" extrusionOk="0">
                <a:moveTo>
                  <a:pt x="3078845" y="1693826"/>
                </a:moveTo>
                <a:cubicBezTo>
                  <a:pt x="3089473" y="1622265"/>
                  <a:pt x="3111288" y="1541137"/>
                  <a:pt x="3135307" y="1467978"/>
                </a:cubicBezTo>
                <a:cubicBezTo>
                  <a:pt x="3222361" y="1449546"/>
                  <a:pt x="3312370" y="1434360"/>
                  <a:pt x="3361155" y="1411516"/>
                </a:cubicBezTo>
                <a:cubicBezTo>
                  <a:pt x="3270084" y="1491897"/>
                  <a:pt x="3228884" y="1562102"/>
                  <a:pt x="3078845" y="1693826"/>
                </a:cubicBezTo>
                <a:cubicBezTo>
                  <a:pt x="2900098" y="1666819"/>
                  <a:pt x="2719319" y="1670528"/>
                  <a:pt x="2463076" y="1693826"/>
                </a:cubicBezTo>
                <a:cubicBezTo>
                  <a:pt x="2206833" y="1717124"/>
                  <a:pt x="1940612" y="1663791"/>
                  <a:pt x="1785730" y="1693826"/>
                </a:cubicBezTo>
                <a:cubicBezTo>
                  <a:pt x="1630848" y="1723861"/>
                  <a:pt x="1409194" y="1720174"/>
                  <a:pt x="1108384" y="1693826"/>
                </a:cubicBezTo>
                <a:cubicBezTo>
                  <a:pt x="807574" y="1667478"/>
                  <a:pt x="416174" y="1692382"/>
                  <a:pt x="0" y="1693826"/>
                </a:cubicBezTo>
                <a:cubicBezTo>
                  <a:pt x="-14205" y="1570177"/>
                  <a:pt x="-5385" y="1351999"/>
                  <a:pt x="0" y="1146156"/>
                </a:cubicBezTo>
                <a:cubicBezTo>
                  <a:pt x="5385" y="940313"/>
                  <a:pt x="23167" y="740982"/>
                  <a:pt x="0" y="547670"/>
                </a:cubicBezTo>
                <a:cubicBezTo>
                  <a:pt x="-23167" y="354358"/>
                  <a:pt x="155" y="229859"/>
                  <a:pt x="0" y="0"/>
                </a:cubicBezTo>
                <a:cubicBezTo>
                  <a:pt x="192927" y="21298"/>
                  <a:pt x="322740" y="-23428"/>
                  <a:pt x="638619" y="0"/>
                </a:cubicBezTo>
                <a:cubicBezTo>
                  <a:pt x="954498" y="23428"/>
                  <a:pt x="1167801" y="16203"/>
                  <a:pt x="1378074" y="0"/>
                </a:cubicBezTo>
                <a:cubicBezTo>
                  <a:pt x="1588348" y="-16203"/>
                  <a:pt x="1915515" y="26131"/>
                  <a:pt x="2083916" y="0"/>
                </a:cubicBezTo>
                <a:cubicBezTo>
                  <a:pt x="2252317" y="-26131"/>
                  <a:pt x="2458018" y="-9184"/>
                  <a:pt x="2722536" y="0"/>
                </a:cubicBezTo>
                <a:cubicBezTo>
                  <a:pt x="2987054" y="9184"/>
                  <a:pt x="3116058" y="28104"/>
                  <a:pt x="3361155" y="0"/>
                </a:cubicBezTo>
                <a:cubicBezTo>
                  <a:pt x="3382918" y="221137"/>
                  <a:pt x="3357780" y="373816"/>
                  <a:pt x="3361155" y="484620"/>
                </a:cubicBezTo>
                <a:cubicBezTo>
                  <a:pt x="3364530" y="595424"/>
                  <a:pt x="3367367" y="722142"/>
                  <a:pt x="3361155" y="926896"/>
                </a:cubicBezTo>
                <a:cubicBezTo>
                  <a:pt x="3354943" y="1131650"/>
                  <a:pt x="3380278" y="1296410"/>
                  <a:pt x="3361155" y="1411516"/>
                </a:cubicBezTo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accent4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490859544">
                  <a:prstGeom prst="foldedCorner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hr-HR" sz="32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PARODIJA</a:t>
            </a:r>
          </a:p>
        </p:txBody>
      </p:sp>
    </p:spTree>
    <p:extLst>
      <p:ext uri="{BB962C8B-B14F-4D97-AF65-F5344CB8AC3E}">
        <p14:creationId xmlns:p14="http://schemas.microsoft.com/office/powerpoint/2010/main" xmlns="" val="33535924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Slika na kojoj se prikazuje odjeća&#10;&#10;Opis je automatski generiran">
            <a:extLst>
              <a:ext uri="{FF2B5EF4-FFF2-40B4-BE49-F238E27FC236}">
                <a16:creationId xmlns:a16="http://schemas.microsoft.com/office/drawing/2014/main" xmlns="" id="{82C40FED-76BE-4C0F-8214-74F8A249FC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9113" y="3911618"/>
            <a:ext cx="1982771" cy="2804980"/>
          </a:xfrm>
          <a:prstGeom prst="rect">
            <a:avLst/>
          </a:prstGeom>
        </p:spPr>
      </p:pic>
      <p:sp>
        <p:nvSpPr>
          <p:cNvPr id="6" name="Oblačić za govor: ovalni 5">
            <a:extLst>
              <a:ext uri="{FF2B5EF4-FFF2-40B4-BE49-F238E27FC236}">
                <a16:creationId xmlns:a16="http://schemas.microsoft.com/office/drawing/2014/main" xmlns="" id="{07AF47EF-7DAB-40BA-A521-2D20F6E49201}"/>
              </a:ext>
            </a:extLst>
          </p:cNvPr>
          <p:cNvSpPr/>
          <p:nvPr/>
        </p:nvSpPr>
        <p:spPr>
          <a:xfrm>
            <a:off x="1970203" y="1545996"/>
            <a:ext cx="6306532" cy="3617073"/>
          </a:xfrm>
          <a:custGeom>
            <a:avLst/>
            <a:gdLst>
              <a:gd name="connsiteX0" fmla="*/ 6767287 w 6306532"/>
              <a:gd name="connsiteY0" fmla="*/ 3040078 h 3617073"/>
              <a:gd name="connsiteX1" fmla="*/ 6111945 w 6306532"/>
              <a:gd name="connsiteY1" fmla="*/ 3025486 h 3617073"/>
              <a:gd name="connsiteX2" fmla="*/ 5507014 w 6306532"/>
              <a:gd name="connsiteY2" fmla="*/ 3012016 h 3617073"/>
              <a:gd name="connsiteX3" fmla="*/ 2400043 w 6306532"/>
              <a:gd name="connsiteY3" fmla="*/ 3564719 h 3617073"/>
              <a:gd name="connsiteX4" fmla="*/ 463966 w 6306532"/>
              <a:gd name="connsiteY4" fmla="*/ 864232 h 3617073"/>
              <a:gd name="connsiteX5" fmla="*/ 3647983 w 6306532"/>
              <a:gd name="connsiteY5" fmla="*/ 22397 h 3617073"/>
              <a:gd name="connsiteX6" fmla="*/ 6121667 w 6306532"/>
              <a:gd name="connsiteY6" fmla="*/ 2418673 h 3617073"/>
              <a:gd name="connsiteX7" fmla="*/ 6438021 w 6306532"/>
              <a:gd name="connsiteY7" fmla="*/ 2723161 h 3617073"/>
              <a:gd name="connsiteX8" fmla="*/ 6767287 w 6306532"/>
              <a:gd name="connsiteY8" fmla="*/ 3040078 h 3617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06532" h="3617073" fill="none" extrusionOk="0">
                <a:moveTo>
                  <a:pt x="6767287" y="3040078"/>
                </a:moveTo>
                <a:cubicBezTo>
                  <a:pt x="6631403" y="3067384"/>
                  <a:pt x="6361204" y="3002163"/>
                  <a:pt x="6111945" y="3025486"/>
                </a:cubicBezTo>
                <a:cubicBezTo>
                  <a:pt x="5862686" y="3048808"/>
                  <a:pt x="5805547" y="3040475"/>
                  <a:pt x="5507014" y="3012016"/>
                </a:cubicBezTo>
                <a:cubicBezTo>
                  <a:pt x="4842883" y="3613583"/>
                  <a:pt x="3713066" y="3578572"/>
                  <a:pt x="2400043" y="3564719"/>
                </a:cubicBezTo>
                <a:cubicBezTo>
                  <a:pt x="342288" y="3116521"/>
                  <a:pt x="-547703" y="2141723"/>
                  <a:pt x="463966" y="864232"/>
                </a:cubicBezTo>
                <a:cubicBezTo>
                  <a:pt x="1064272" y="133589"/>
                  <a:pt x="2299401" y="-218823"/>
                  <a:pt x="3647983" y="22397"/>
                </a:cubicBezTo>
                <a:cubicBezTo>
                  <a:pt x="5317372" y="279784"/>
                  <a:pt x="6681598" y="1449961"/>
                  <a:pt x="6121667" y="2418673"/>
                </a:cubicBezTo>
                <a:cubicBezTo>
                  <a:pt x="6251421" y="2573118"/>
                  <a:pt x="6365312" y="2623587"/>
                  <a:pt x="6438021" y="2723161"/>
                </a:cubicBezTo>
                <a:cubicBezTo>
                  <a:pt x="6510730" y="2822735"/>
                  <a:pt x="6639493" y="2920950"/>
                  <a:pt x="6767287" y="3040078"/>
                </a:cubicBezTo>
                <a:close/>
              </a:path>
              <a:path w="6306532" h="3617073" stroke="0" extrusionOk="0">
                <a:moveTo>
                  <a:pt x="6767287" y="3040078"/>
                </a:moveTo>
                <a:cubicBezTo>
                  <a:pt x="6489177" y="3022828"/>
                  <a:pt x="6455394" y="3005229"/>
                  <a:pt x="6174959" y="3026889"/>
                </a:cubicBezTo>
                <a:cubicBezTo>
                  <a:pt x="5894524" y="3048549"/>
                  <a:pt x="5785051" y="3034814"/>
                  <a:pt x="5507014" y="3012016"/>
                </a:cubicBezTo>
                <a:cubicBezTo>
                  <a:pt x="4718452" y="3452433"/>
                  <a:pt x="3477676" y="3823138"/>
                  <a:pt x="2400043" y="3564719"/>
                </a:cubicBezTo>
                <a:cubicBezTo>
                  <a:pt x="280736" y="3222915"/>
                  <a:pt x="-786578" y="1967749"/>
                  <a:pt x="463966" y="864232"/>
                </a:cubicBezTo>
                <a:cubicBezTo>
                  <a:pt x="874366" y="269301"/>
                  <a:pt x="2217944" y="-224854"/>
                  <a:pt x="3647983" y="22397"/>
                </a:cubicBezTo>
                <a:cubicBezTo>
                  <a:pt x="5728796" y="353331"/>
                  <a:pt x="6658065" y="1309021"/>
                  <a:pt x="6121667" y="2418673"/>
                </a:cubicBezTo>
                <a:cubicBezTo>
                  <a:pt x="6219507" y="2501810"/>
                  <a:pt x="6288467" y="2565273"/>
                  <a:pt x="6425108" y="2710733"/>
                </a:cubicBezTo>
                <a:cubicBezTo>
                  <a:pt x="6561749" y="2856193"/>
                  <a:pt x="6704371" y="2958752"/>
                  <a:pt x="6767287" y="3040078"/>
                </a:cubicBez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 w="19050">
            <a:solidFill>
              <a:schemeClr val="accent2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1619513256">
                  <a:prstGeom prst="wedgeEllipseCallout">
                    <a:avLst>
                      <a:gd name="adj1" fmla="val 57306"/>
                      <a:gd name="adj2" fmla="val 34048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hr-HR" sz="3200" b="1" i="0" dirty="0">
                <a:solidFill>
                  <a:schemeClr val="tx1"/>
                </a:solidFill>
              </a:rPr>
              <a:t>Opiši </a:t>
            </a:r>
            <a:r>
              <a:rPr lang="hr-HR" sz="3200" b="1" dirty="0">
                <a:solidFill>
                  <a:schemeClr val="tx1"/>
                </a:solidFill>
              </a:rPr>
              <a:t>v</a:t>
            </a:r>
            <a:r>
              <a:rPr lang="hr-HR" sz="3200" b="1" i="0" dirty="0">
                <a:solidFill>
                  <a:schemeClr val="tx1"/>
                </a:solidFill>
              </a:rPr>
              <a:t>ažnija ostvarenja u </a:t>
            </a:r>
            <a:endParaRPr lang="hr-HR" sz="3200" b="1" i="0" dirty="0" smtClean="0">
              <a:solidFill>
                <a:schemeClr val="tx1"/>
              </a:solidFill>
            </a:endParaRPr>
          </a:p>
          <a:p>
            <a:pPr lvl="0" algn="ctr"/>
            <a:r>
              <a:rPr lang="hr-HR" sz="3200" b="1" i="0" dirty="0" smtClean="0">
                <a:solidFill>
                  <a:schemeClr val="tx1"/>
                </a:solidFill>
              </a:rPr>
              <a:t>hrvatskoj </a:t>
            </a:r>
            <a:r>
              <a:rPr lang="hr-HR" sz="3200" b="1" i="0" dirty="0">
                <a:solidFill>
                  <a:schemeClr val="tx1"/>
                </a:solidFill>
              </a:rPr>
              <a:t>umjetnosti u drugoj polovici XX. i početkom XXI. </a:t>
            </a:r>
            <a:r>
              <a:rPr lang="hr-HR" sz="3200" b="1" dirty="0">
                <a:solidFill>
                  <a:schemeClr val="tx1"/>
                </a:solidFill>
              </a:rPr>
              <a:t>s</a:t>
            </a:r>
            <a:r>
              <a:rPr lang="hr-HR" sz="3200" b="1" i="0" dirty="0">
                <a:solidFill>
                  <a:schemeClr val="tx1"/>
                </a:solidFill>
              </a:rPr>
              <a:t>toljeća.</a:t>
            </a:r>
            <a:endParaRPr lang="hr-HR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34304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Slika na kojoj se prikazuje odjeća&#10;&#10;Opis je automatski generiran">
            <a:extLst>
              <a:ext uri="{FF2B5EF4-FFF2-40B4-BE49-F238E27FC236}">
                <a16:creationId xmlns:a16="http://schemas.microsoft.com/office/drawing/2014/main" xmlns="" id="{82C40FED-76BE-4C0F-8214-74F8A249FC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6158" y="4204354"/>
            <a:ext cx="1775842" cy="2512243"/>
          </a:xfrm>
          <a:prstGeom prst="rect">
            <a:avLst/>
          </a:prstGeom>
        </p:spPr>
      </p:pic>
      <p:sp>
        <p:nvSpPr>
          <p:cNvPr id="6" name="Oblačić za govor: ovalni 5">
            <a:extLst>
              <a:ext uri="{FF2B5EF4-FFF2-40B4-BE49-F238E27FC236}">
                <a16:creationId xmlns:a16="http://schemas.microsoft.com/office/drawing/2014/main" xmlns="" id="{07AF47EF-7DAB-40BA-A521-2D20F6E49201}"/>
              </a:ext>
            </a:extLst>
          </p:cNvPr>
          <p:cNvSpPr/>
          <p:nvPr/>
        </p:nvSpPr>
        <p:spPr>
          <a:xfrm>
            <a:off x="6133247" y="1244338"/>
            <a:ext cx="4939645" cy="3617073"/>
          </a:xfrm>
          <a:custGeom>
            <a:avLst/>
            <a:gdLst>
              <a:gd name="connsiteX0" fmla="*/ 4835369 w 4939645"/>
              <a:gd name="connsiteY0" fmla="*/ 3360586 h 3617073"/>
              <a:gd name="connsiteX1" fmla="*/ 4389437 w 4939645"/>
              <a:gd name="connsiteY1" fmla="*/ 3304313 h 3617073"/>
              <a:gd name="connsiteX2" fmla="*/ 3960992 w 4939645"/>
              <a:gd name="connsiteY2" fmla="*/ 3250246 h 3617073"/>
              <a:gd name="connsiteX3" fmla="*/ 1212324 w 4939645"/>
              <a:gd name="connsiteY3" fmla="*/ 3365108 h 3617073"/>
              <a:gd name="connsiteX4" fmla="*/ 648000 w 4939645"/>
              <a:gd name="connsiteY4" fmla="*/ 587407 h 3617073"/>
              <a:gd name="connsiteX5" fmla="*/ 3389937 w 4939645"/>
              <a:gd name="connsiteY5" fmla="*/ 130186 h 3617073"/>
              <a:gd name="connsiteX6" fmla="*/ 4589960 w 4939645"/>
              <a:gd name="connsiteY6" fmla="*/ 2736227 h 3617073"/>
              <a:gd name="connsiteX7" fmla="*/ 4835369 w 4939645"/>
              <a:gd name="connsiteY7" fmla="*/ 3360586 h 3617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39645" h="3617073" fill="none" extrusionOk="0">
                <a:moveTo>
                  <a:pt x="4835369" y="3360586"/>
                </a:moveTo>
                <a:cubicBezTo>
                  <a:pt x="4671058" y="3323128"/>
                  <a:pt x="4519291" y="3318242"/>
                  <a:pt x="4389437" y="3304313"/>
                </a:cubicBezTo>
                <a:cubicBezTo>
                  <a:pt x="4259583" y="3290384"/>
                  <a:pt x="4165027" y="3262909"/>
                  <a:pt x="3960992" y="3250246"/>
                </a:cubicBezTo>
                <a:cubicBezTo>
                  <a:pt x="3228225" y="3683653"/>
                  <a:pt x="2009042" y="3681788"/>
                  <a:pt x="1212324" y="3365108"/>
                </a:cubicBezTo>
                <a:cubicBezTo>
                  <a:pt x="-184204" y="3090404"/>
                  <a:pt x="-661500" y="1449472"/>
                  <a:pt x="648000" y="587407"/>
                </a:cubicBezTo>
                <a:cubicBezTo>
                  <a:pt x="1428584" y="-123339"/>
                  <a:pt x="2472632" y="76574"/>
                  <a:pt x="3389937" y="130186"/>
                </a:cubicBezTo>
                <a:cubicBezTo>
                  <a:pt x="4603731" y="606564"/>
                  <a:pt x="5317407" y="1765031"/>
                  <a:pt x="4589960" y="2736227"/>
                </a:cubicBezTo>
                <a:cubicBezTo>
                  <a:pt x="4659659" y="2853647"/>
                  <a:pt x="4724825" y="3091081"/>
                  <a:pt x="4835369" y="3360586"/>
                </a:cubicBezTo>
                <a:close/>
              </a:path>
              <a:path w="4939645" h="3617073" stroke="0" extrusionOk="0">
                <a:moveTo>
                  <a:pt x="4835369" y="3360586"/>
                </a:moveTo>
                <a:cubicBezTo>
                  <a:pt x="4718167" y="3343429"/>
                  <a:pt x="4628752" y="3328420"/>
                  <a:pt x="4424412" y="3308726"/>
                </a:cubicBezTo>
                <a:cubicBezTo>
                  <a:pt x="4220072" y="3289033"/>
                  <a:pt x="4169375" y="3262638"/>
                  <a:pt x="3960992" y="3250246"/>
                </a:cubicBezTo>
                <a:cubicBezTo>
                  <a:pt x="3126930" y="3510959"/>
                  <a:pt x="2047855" y="3786942"/>
                  <a:pt x="1212324" y="3365108"/>
                </a:cubicBezTo>
                <a:cubicBezTo>
                  <a:pt x="-225631" y="2687386"/>
                  <a:pt x="-655700" y="1541519"/>
                  <a:pt x="648000" y="587407"/>
                </a:cubicBezTo>
                <a:cubicBezTo>
                  <a:pt x="1183082" y="50015"/>
                  <a:pt x="2276145" y="-274698"/>
                  <a:pt x="3389937" y="130186"/>
                </a:cubicBezTo>
                <a:cubicBezTo>
                  <a:pt x="4983424" y="763108"/>
                  <a:pt x="5092913" y="1691486"/>
                  <a:pt x="4589960" y="2736227"/>
                </a:cubicBezTo>
                <a:cubicBezTo>
                  <a:pt x="4682480" y="3017482"/>
                  <a:pt x="4738226" y="3072454"/>
                  <a:pt x="4835369" y="3360586"/>
                </a:cubicBez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 w="19050">
            <a:solidFill>
              <a:schemeClr val="accent2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1619513256">
                  <a:prstGeom prst="wedgeEllipseCallout">
                    <a:avLst>
                      <a:gd name="adj1" fmla="val 47889"/>
                      <a:gd name="adj2" fmla="val 42909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hr-HR" sz="3200" b="1" i="0" dirty="0">
                <a:solidFill>
                  <a:schemeClr val="tx1"/>
                </a:solidFill>
              </a:rPr>
              <a:t>Opiši </a:t>
            </a:r>
            <a:r>
              <a:rPr lang="hr-HR" sz="3200" b="1" dirty="0">
                <a:solidFill>
                  <a:schemeClr val="tx1"/>
                </a:solidFill>
              </a:rPr>
              <a:t>dostignuća u hrvatskom sportu </a:t>
            </a:r>
            <a:r>
              <a:rPr lang="hr-HR" sz="3200" b="1" i="0" dirty="0">
                <a:solidFill>
                  <a:schemeClr val="tx1"/>
                </a:solidFill>
              </a:rPr>
              <a:t>u drugoj polovici XX. i početkom XXI. </a:t>
            </a:r>
            <a:r>
              <a:rPr lang="hr-HR" sz="3200" b="1" dirty="0">
                <a:solidFill>
                  <a:schemeClr val="tx1"/>
                </a:solidFill>
              </a:rPr>
              <a:t>s</a:t>
            </a:r>
            <a:r>
              <a:rPr lang="hr-HR" sz="3200" b="1" i="0" dirty="0">
                <a:solidFill>
                  <a:schemeClr val="tx1"/>
                </a:solidFill>
              </a:rPr>
              <a:t>toljeća.</a:t>
            </a:r>
            <a:endParaRPr lang="hr-HR" sz="3200" b="1" dirty="0">
              <a:solidFill>
                <a:schemeClr val="tx1"/>
              </a:solidFill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51B000E6-0455-4AE8-AF30-5A3945A0C8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290941">
            <a:off x="159370" y="1367757"/>
            <a:ext cx="2368924" cy="32145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xmlns="" id="{8C145FE6-F76D-466D-938E-2E2D458A3E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315174">
            <a:off x="2871027" y="1699182"/>
            <a:ext cx="2899632" cy="23048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F0EF9C96-1858-4521-815D-2457DDC72C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342629">
            <a:off x="3078508" y="4435405"/>
            <a:ext cx="2977648" cy="21728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82250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Slika na kojoj se prikazuje odjeća&#10;&#10;Opis je automatski generiran">
            <a:extLst>
              <a:ext uri="{FF2B5EF4-FFF2-40B4-BE49-F238E27FC236}">
                <a16:creationId xmlns:a16="http://schemas.microsoft.com/office/drawing/2014/main" xmlns="" id="{82C40FED-76BE-4C0F-8214-74F8A249FC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0404" y="2008243"/>
            <a:ext cx="3321377" cy="4698677"/>
          </a:xfrm>
          <a:prstGeom prst="rect">
            <a:avLst/>
          </a:prstGeom>
        </p:spPr>
      </p:pic>
      <p:sp>
        <p:nvSpPr>
          <p:cNvPr id="6" name="Oblačić za govor: ovalni 5">
            <a:extLst>
              <a:ext uri="{FF2B5EF4-FFF2-40B4-BE49-F238E27FC236}">
                <a16:creationId xmlns:a16="http://schemas.microsoft.com/office/drawing/2014/main" xmlns="" id="{07AF47EF-7DAB-40BA-A521-2D20F6E49201}"/>
              </a:ext>
            </a:extLst>
          </p:cNvPr>
          <p:cNvSpPr/>
          <p:nvPr/>
        </p:nvSpPr>
        <p:spPr>
          <a:xfrm>
            <a:off x="857839" y="1404593"/>
            <a:ext cx="6815580" cy="3648174"/>
          </a:xfrm>
          <a:custGeom>
            <a:avLst/>
            <a:gdLst>
              <a:gd name="connsiteX0" fmla="*/ 8089480 w 6815580"/>
              <a:gd name="connsiteY0" fmla="*/ 1682246 h 3648174"/>
              <a:gd name="connsiteX1" fmla="*/ 7463027 w 6815580"/>
              <a:gd name="connsiteY1" fmla="*/ 1868558 h 3648174"/>
              <a:gd name="connsiteX2" fmla="*/ 6784369 w 6815580"/>
              <a:gd name="connsiteY2" fmla="*/ 2070396 h 3648174"/>
              <a:gd name="connsiteX3" fmla="*/ 3369736 w 6815580"/>
              <a:gd name="connsiteY3" fmla="*/ 3648060 h 3648174"/>
              <a:gd name="connsiteX4" fmla="*/ 5740 w 6815580"/>
              <a:gd name="connsiteY4" fmla="*/ 1929913 h 3648174"/>
              <a:gd name="connsiteX5" fmla="*/ 3256094 w 6815580"/>
              <a:gd name="connsiteY5" fmla="*/ 1808 h 3648174"/>
              <a:gd name="connsiteX6" fmla="*/ 6710879 w 6815580"/>
              <a:gd name="connsiteY6" fmla="*/ 1375405 h 3648174"/>
              <a:gd name="connsiteX7" fmla="*/ 7170413 w 6815580"/>
              <a:gd name="connsiteY7" fmla="*/ 1477685 h 3648174"/>
              <a:gd name="connsiteX8" fmla="*/ 7629946 w 6815580"/>
              <a:gd name="connsiteY8" fmla="*/ 1579966 h 3648174"/>
              <a:gd name="connsiteX9" fmla="*/ 8089480 w 6815580"/>
              <a:gd name="connsiteY9" fmla="*/ 1682246 h 3648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15580" h="3648174" fill="none" extrusionOk="0">
                <a:moveTo>
                  <a:pt x="8089480" y="1682246"/>
                </a:moveTo>
                <a:cubicBezTo>
                  <a:pt x="7789955" y="1744340"/>
                  <a:pt x="7745791" y="1811189"/>
                  <a:pt x="7463027" y="1868558"/>
                </a:cubicBezTo>
                <a:cubicBezTo>
                  <a:pt x="7180263" y="1925927"/>
                  <a:pt x="7096616" y="2011703"/>
                  <a:pt x="6784369" y="2070396"/>
                </a:cubicBezTo>
                <a:cubicBezTo>
                  <a:pt x="6177368" y="3004347"/>
                  <a:pt x="5193221" y="3469056"/>
                  <a:pt x="3369736" y="3648060"/>
                </a:cubicBezTo>
                <a:cubicBezTo>
                  <a:pt x="1584573" y="3669609"/>
                  <a:pt x="41580" y="2908505"/>
                  <a:pt x="5740" y="1929913"/>
                </a:cubicBezTo>
                <a:cubicBezTo>
                  <a:pt x="-156349" y="897287"/>
                  <a:pt x="1523737" y="67149"/>
                  <a:pt x="3256094" y="1808"/>
                </a:cubicBezTo>
                <a:cubicBezTo>
                  <a:pt x="4869958" y="-73570"/>
                  <a:pt x="6182166" y="498066"/>
                  <a:pt x="6710879" y="1375405"/>
                </a:cubicBezTo>
                <a:cubicBezTo>
                  <a:pt x="6875166" y="1415129"/>
                  <a:pt x="7039824" y="1438794"/>
                  <a:pt x="7170413" y="1477685"/>
                </a:cubicBezTo>
                <a:cubicBezTo>
                  <a:pt x="7301002" y="1516576"/>
                  <a:pt x="7519914" y="1539230"/>
                  <a:pt x="7629946" y="1579966"/>
                </a:cubicBezTo>
                <a:cubicBezTo>
                  <a:pt x="7739978" y="1620701"/>
                  <a:pt x="7971244" y="1671172"/>
                  <a:pt x="8089480" y="1682246"/>
                </a:cubicBezTo>
                <a:close/>
              </a:path>
              <a:path w="6815580" h="3648174" stroke="0" extrusionOk="0">
                <a:moveTo>
                  <a:pt x="8089480" y="1682246"/>
                </a:moveTo>
                <a:cubicBezTo>
                  <a:pt x="7830581" y="1735057"/>
                  <a:pt x="7711763" y="1762124"/>
                  <a:pt x="7476078" y="1864677"/>
                </a:cubicBezTo>
                <a:cubicBezTo>
                  <a:pt x="7240392" y="1967229"/>
                  <a:pt x="6943070" y="2056899"/>
                  <a:pt x="6784369" y="2070396"/>
                </a:cubicBezTo>
                <a:cubicBezTo>
                  <a:pt x="6487208" y="2638914"/>
                  <a:pt x="4938969" y="3918177"/>
                  <a:pt x="3369736" y="3648060"/>
                </a:cubicBezTo>
                <a:cubicBezTo>
                  <a:pt x="1556722" y="3613588"/>
                  <a:pt x="-340" y="2934830"/>
                  <a:pt x="5740" y="1929913"/>
                </a:cubicBezTo>
                <a:cubicBezTo>
                  <a:pt x="-490850" y="958962"/>
                  <a:pt x="1265923" y="-24773"/>
                  <a:pt x="3256094" y="1808"/>
                </a:cubicBezTo>
                <a:cubicBezTo>
                  <a:pt x="5019747" y="140054"/>
                  <a:pt x="6181603" y="493686"/>
                  <a:pt x="6710879" y="1375405"/>
                </a:cubicBezTo>
                <a:cubicBezTo>
                  <a:pt x="6897745" y="1406721"/>
                  <a:pt x="6980001" y="1428568"/>
                  <a:pt x="7129055" y="1468480"/>
                </a:cubicBezTo>
                <a:cubicBezTo>
                  <a:pt x="7278109" y="1508392"/>
                  <a:pt x="7473394" y="1543162"/>
                  <a:pt x="7602374" y="1573829"/>
                </a:cubicBezTo>
                <a:cubicBezTo>
                  <a:pt x="7731354" y="1604495"/>
                  <a:pt x="7977014" y="1647486"/>
                  <a:pt x="8089480" y="1682246"/>
                </a:cubicBez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 w="19050">
            <a:solidFill>
              <a:schemeClr val="accent2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1619513256">
                  <a:prstGeom prst="wedgeEllipseCallout">
                    <a:avLst>
                      <a:gd name="adj1" fmla="val 68691"/>
                      <a:gd name="adj2" fmla="val -3888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</a:pPr>
            <a:r>
              <a:rPr lang="hr-HR" sz="36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Rješavanjem </a:t>
            </a:r>
            <a:r>
              <a:rPr lang="hr-HR" sz="36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kviza</a:t>
            </a:r>
            <a:r>
              <a:rPr lang="hr-HR" sz="36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ponovi </a:t>
            </a:r>
            <a:endParaRPr lang="hr-HR" sz="3600" b="1" dirty="0" smtClean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hr-HR" sz="3600" b="1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gradivo </a:t>
            </a:r>
            <a:r>
              <a:rPr lang="hr-HR" sz="36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 svijetu i Hrvatskoj nakon pada komunizma!</a:t>
            </a:r>
            <a:endParaRPr lang="hr-HR" sz="3600" b="1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256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Slika na kojoj se prikazuje odjeća&#10;&#10;Opis je automatski generiran">
            <a:extLst>
              <a:ext uri="{FF2B5EF4-FFF2-40B4-BE49-F238E27FC236}">
                <a16:creationId xmlns:a16="http://schemas.microsoft.com/office/drawing/2014/main" xmlns="" id="{82C40FED-76BE-4C0F-8214-74F8A249FC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0404" y="2008243"/>
            <a:ext cx="3321377" cy="4698677"/>
          </a:xfrm>
          <a:prstGeom prst="rect">
            <a:avLst/>
          </a:prstGeom>
        </p:spPr>
      </p:pic>
      <p:sp>
        <p:nvSpPr>
          <p:cNvPr id="6" name="Oblačić za govor: ovalni 5">
            <a:extLst>
              <a:ext uri="{FF2B5EF4-FFF2-40B4-BE49-F238E27FC236}">
                <a16:creationId xmlns:a16="http://schemas.microsoft.com/office/drawing/2014/main" xmlns="" id="{07AF47EF-7DAB-40BA-A521-2D20F6E49201}"/>
              </a:ext>
            </a:extLst>
          </p:cNvPr>
          <p:cNvSpPr/>
          <p:nvPr/>
        </p:nvSpPr>
        <p:spPr>
          <a:xfrm>
            <a:off x="1272619" y="1630837"/>
            <a:ext cx="6400800" cy="3421930"/>
          </a:xfrm>
          <a:custGeom>
            <a:avLst/>
            <a:gdLst>
              <a:gd name="connsiteX0" fmla="*/ 7701955 w 6400800"/>
              <a:gd name="connsiteY0" fmla="*/ 1367095 h 3421930"/>
              <a:gd name="connsiteX1" fmla="*/ 7075476 w 6400800"/>
              <a:gd name="connsiteY1" fmla="*/ 1573247 h 3421930"/>
              <a:gd name="connsiteX2" fmla="*/ 6396791 w 6400800"/>
              <a:gd name="connsiteY2" fmla="*/ 1796579 h 3421930"/>
              <a:gd name="connsiteX3" fmla="*/ 3244480 w 6400800"/>
              <a:gd name="connsiteY3" fmla="*/ 3421767 h 3421930"/>
              <a:gd name="connsiteX4" fmla="*/ 33918 w 6400800"/>
              <a:gd name="connsiteY4" fmla="*/ 1959402 h 3421930"/>
              <a:gd name="connsiteX5" fmla="*/ 2975813 w 6400800"/>
              <a:gd name="connsiteY5" fmla="*/ 4219 h 3421930"/>
              <a:gd name="connsiteX6" fmla="*/ 6224033 w 6400800"/>
              <a:gd name="connsiteY6" fmla="*/ 1150210 h 3421930"/>
              <a:gd name="connsiteX7" fmla="*/ 6716674 w 6400800"/>
              <a:gd name="connsiteY7" fmla="*/ 1222505 h 3421930"/>
              <a:gd name="connsiteX8" fmla="*/ 7209314 w 6400800"/>
              <a:gd name="connsiteY8" fmla="*/ 1294800 h 3421930"/>
              <a:gd name="connsiteX9" fmla="*/ 7701955 w 6400800"/>
              <a:gd name="connsiteY9" fmla="*/ 1367095 h 3421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400800" h="3421930" fill="none" extrusionOk="0">
                <a:moveTo>
                  <a:pt x="7701955" y="1367095"/>
                </a:moveTo>
                <a:cubicBezTo>
                  <a:pt x="7540104" y="1391247"/>
                  <a:pt x="7219794" y="1536660"/>
                  <a:pt x="7075476" y="1573247"/>
                </a:cubicBezTo>
                <a:cubicBezTo>
                  <a:pt x="6931158" y="1609834"/>
                  <a:pt x="6729170" y="1705160"/>
                  <a:pt x="6396791" y="1796579"/>
                </a:cubicBezTo>
                <a:cubicBezTo>
                  <a:pt x="6195778" y="2704974"/>
                  <a:pt x="4951925" y="3374434"/>
                  <a:pt x="3244480" y="3421767"/>
                </a:cubicBezTo>
                <a:cubicBezTo>
                  <a:pt x="1666732" y="3596336"/>
                  <a:pt x="128668" y="2852444"/>
                  <a:pt x="33918" y="1959402"/>
                </a:cubicBezTo>
                <a:cubicBezTo>
                  <a:pt x="-321854" y="945744"/>
                  <a:pt x="1232696" y="88002"/>
                  <a:pt x="2975813" y="4219"/>
                </a:cubicBezTo>
                <a:cubicBezTo>
                  <a:pt x="4415886" y="-241289"/>
                  <a:pt x="5688757" y="401542"/>
                  <a:pt x="6224033" y="1150210"/>
                </a:cubicBezTo>
                <a:cubicBezTo>
                  <a:pt x="6462286" y="1190900"/>
                  <a:pt x="6602596" y="1190915"/>
                  <a:pt x="6716674" y="1222505"/>
                </a:cubicBezTo>
                <a:cubicBezTo>
                  <a:pt x="6830752" y="1254095"/>
                  <a:pt x="7011312" y="1278058"/>
                  <a:pt x="7209314" y="1294800"/>
                </a:cubicBezTo>
                <a:cubicBezTo>
                  <a:pt x="7407316" y="1311542"/>
                  <a:pt x="7499487" y="1353851"/>
                  <a:pt x="7701955" y="1367095"/>
                </a:cubicBezTo>
                <a:close/>
              </a:path>
              <a:path w="6400800" h="3421930" stroke="0" extrusionOk="0">
                <a:moveTo>
                  <a:pt x="7701955" y="1367095"/>
                </a:moveTo>
                <a:cubicBezTo>
                  <a:pt x="7421359" y="1483816"/>
                  <a:pt x="7362775" y="1471609"/>
                  <a:pt x="7088528" y="1568952"/>
                </a:cubicBezTo>
                <a:cubicBezTo>
                  <a:pt x="6814281" y="1666296"/>
                  <a:pt x="6541602" y="1712146"/>
                  <a:pt x="6396791" y="1796579"/>
                </a:cubicBezTo>
                <a:cubicBezTo>
                  <a:pt x="6245706" y="2346919"/>
                  <a:pt x="4741339" y="3741995"/>
                  <a:pt x="3244480" y="3421767"/>
                </a:cubicBezTo>
                <a:cubicBezTo>
                  <a:pt x="1549448" y="3338186"/>
                  <a:pt x="233023" y="2823072"/>
                  <a:pt x="33918" y="1959402"/>
                </a:cubicBezTo>
                <a:cubicBezTo>
                  <a:pt x="-323114" y="984123"/>
                  <a:pt x="1039518" y="12955"/>
                  <a:pt x="2975813" y="4219"/>
                </a:cubicBezTo>
                <a:cubicBezTo>
                  <a:pt x="4507288" y="55053"/>
                  <a:pt x="5705952" y="405235"/>
                  <a:pt x="6224033" y="1150210"/>
                </a:cubicBezTo>
                <a:cubicBezTo>
                  <a:pt x="6439004" y="1188661"/>
                  <a:pt x="6573601" y="1179017"/>
                  <a:pt x="6672336" y="1215998"/>
                </a:cubicBezTo>
                <a:cubicBezTo>
                  <a:pt x="6771071" y="1252979"/>
                  <a:pt x="7073874" y="1252013"/>
                  <a:pt x="7179756" y="1290462"/>
                </a:cubicBezTo>
                <a:cubicBezTo>
                  <a:pt x="7285638" y="1328911"/>
                  <a:pt x="7592217" y="1365919"/>
                  <a:pt x="7701955" y="1367095"/>
                </a:cubicBez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 w="19050">
            <a:solidFill>
              <a:schemeClr val="accent2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1619513256">
                  <a:prstGeom prst="wedgeEllipseCallout">
                    <a:avLst>
                      <a:gd name="adj1" fmla="val 70328"/>
                      <a:gd name="adj2" fmla="val -10049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hr-HR" sz="40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Što je tranzicija?</a:t>
            </a:r>
            <a:endParaRPr lang="hr-HR" sz="4000" b="1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63458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Slika na kojoj se prikazuje odjeća&#10;&#10;Opis je automatski generiran">
            <a:extLst>
              <a:ext uri="{FF2B5EF4-FFF2-40B4-BE49-F238E27FC236}">
                <a16:creationId xmlns:a16="http://schemas.microsoft.com/office/drawing/2014/main" xmlns="" id="{82C40FED-76BE-4C0F-8214-74F8A249FC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0404" y="2008243"/>
            <a:ext cx="3321377" cy="4698677"/>
          </a:xfrm>
          <a:prstGeom prst="rect">
            <a:avLst/>
          </a:prstGeom>
        </p:spPr>
      </p:pic>
      <p:sp>
        <p:nvSpPr>
          <p:cNvPr id="6" name="Oblačić za govor: ovalni 5">
            <a:extLst>
              <a:ext uri="{FF2B5EF4-FFF2-40B4-BE49-F238E27FC236}">
                <a16:creationId xmlns:a16="http://schemas.microsoft.com/office/drawing/2014/main" xmlns="" id="{07AF47EF-7DAB-40BA-A521-2D20F6E49201}"/>
              </a:ext>
            </a:extLst>
          </p:cNvPr>
          <p:cNvSpPr/>
          <p:nvPr/>
        </p:nvSpPr>
        <p:spPr>
          <a:xfrm>
            <a:off x="1272619" y="1630837"/>
            <a:ext cx="6400800" cy="3421930"/>
          </a:xfrm>
          <a:custGeom>
            <a:avLst/>
            <a:gdLst>
              <a:gd name="connsiteX0" fmla="*/ 7701955 w 6400800"/>
              <a:gd name="connsiteY0" fmla="*/ 1367095 h 3421930"/>
              <a:gd name="connsiteX1" fmla="*/ 7075476 w 6400800"/>
              <a:gd name="connsiteY1" fmla="*/ 1573247 h 3421930"/>
              <a:gd name="connsiteX2" fmla="*/ 6396791 w 6400800"/>
              <a:gd name="connsiteY2" fmla="*/ 1796579 h 3421930"/>
              <a:gd name="connsiteX3" fmla="*/ 3244480 w 6400800"/>
              <a:gd name="connsiteY3" fmla="*/ 3421767 h 3421930"/>
              <a:gd name="connsiteX4" fmla="*/ 33918 w 6400800"/>
              <a:gd name="connsiteY4" fmla="*/ 1959402 h 3421930"/>
              <a:gd name="connsiteX5" fmla="*/ 2975813 w 6400800"/>
              <a:gd name="connsiteY5" fmla="*/ 4219 h 3421930"/>
              <a:gd name="connsiteX6" fmla="*/ 6224033 w 6400800"/>
              <a:gd name="connsiteY6" fmla="*/ 1150210 h 3421930"/>
              <a:gd name="connsiteX7" fmla="*/ 6716674 w 6400800"/>
              <a:gd name="connsiteY7" fmla="*/ 1222505 h 3421930"/>
              <a:gd name="connsiteX8" fmla="*/ 7209314 w 6400800"/>
              <a:gd name="connsiteY8" fmla="*/ 1294800 h 3421930"/>
              <a:gd name="connsiteX9" fmla="*/ 7701955 w 6400800"/>
              <a:gd name="connsiteY9" fmla="*/ 1367095 h 3421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400800" h="3421930" fill="none" extrusionOk="0">
                <a:moveTo>
                  <a:pt x="7701955" y="1367095"/>
                </a:moveTo>
                <a:cubicBezTo>
                  <a:pt x="7540104" y="1391247"/>
                  <a:pt x="7219794" y="1536660"/>
                  <a:pt x="7075476" y="1573247"/>
                </a:cubicBezTo>
                <a:cubicBezTo>
                  <a:pt x="6931158" y="1609834"/>
                  <a:pt x="6729170" y="1705160"/>
                  <a:pt x="6396791" y="1796579"/>
                </a:cubicBezTo>
                <a:cubicBezTo>
                  <a:pt x="6195778" y="2704974"/>
                  <a:pt x="4951925" y="3374434"/>
                  <a:pt x="3244480" y="3421767"/>
                </a:cubicBezTo>
                <a:cubicBezTo>
                  <a:pt x="1666732" y="3596336"/>
                  <a:pt x="128668" y="2852444"/>
                  <a:pt x="33918" y="1959402"/>
                </a:cubicBezTo>
                <a:cubicBezTo>
                  <a:pt x="-321854" y="945744"/>
                  <a:pt x="1232696" y="88002"/>
                  <a:pt x="2975813" y="4219"/>
                </a:cubicBezTo>
                <a:cubicBezTo>
                  <a:pt x="4415886" y="-241289"/>
                  <a:pt x="5688757" y="401542"/>
                  <a:pt x="6224033" y="1150210"/>
                </a:cubicBezTo>
                <a:cubicBezTo>
                  <a:pt x="6462286" y="1190900"/>
                  <a:pt x="6602596" y="1190915"/>
                  <a:pt x="6716674" y="1222505"/>
                </a:cubicBezTo>
                <a:cubicBezTo>
                  <a:pt x="6830752" y="1254095"/>
                  <a:pt x="7011312" y="1278058"/>
                  <a:pt x="7209314" y="1294800"/>
                </a:cubicBezTo>
                <a:cubicBezTo>
                  <a:pt x="7407316" y="1311542"/>
                  <a:pt x="7499487" y="1353851"/>
                  <a:pt x="7701955" y="1367095"/>
                </a:cubicBezTo>
                <a:close/>
              </a:path>
              <a:path w="6400800" h="3421930" stroke="0" extrusionOk="0">
                <a:moveTo>
                  <a:pt x="7701955" y="1367095"/>
                </a:moveTo>
                <a:cubicBezTo>
                  <a:pt x="7421359" y="1483816"/>
                  <a:pt x="7362775" y="1471609"/>
                  <a:pt x="7088528" y="1568952"/>
                </a:cubicBezTo>
                <a:cubicBezTo>
                  <a:pt x="6814281" y="1666296"/>
                  <a:pt x="6541602" y="1712146"/>
                  <a:pt x="6396791" y="1796579"/>
                </a:cubicBezTo>
                <a:cubicBezTo>
                  <a:pt x="6245706" y="2346919"/>
                  <a:pt x="4741339" y="3741995"/>
                  <a:pt x="3244480" y="3421767"/>
                </a:cubicBezTo>
                <a:cubicBezTo>
                  <a:pt x="1549448" y="3338186"/>
                  <a:pt x="233023" y="2823072"/>
                  <a:pt x="33918" y="1959402"/>
                </a:cubicBezTo>
                <a:cubicBezTo>
                  <a:pt x="-323114" y="984123"/>
                  <a:pt x="1039518" y="12955"/>
                  <a:pt x="2975813" y="4219"/>
                </a:cubicBezTo>
                <a:cubicBezTo>
                  <a:pt x="4507288" y="55053"/>
                  <a:pt x="5705952" y="405235"/>
                  <a:pt x="6224033" y="1150210"/>
                </a:cubicBezTo>
                <a:cubicBezTo>
                  <a:pt x="6439004" y="1188661"/>
                  <a:pt x="6573601" y="1179017"/>
                  <a:pt x="6672336" y="1215998"/>
                </a:cubicBezTo>
                <a:cubicBezTo>
                  <a:pt x="6771071" y="1252979"/>
                  <a:pt x="7073874" y="1252013"/>
                  <a:pt x="7179756" y="1290462"/>
                </a:cubicBezTo>
                <a:cubicBezTo>
                  <a:pt x="7285638" y="1328911"/>
                  <a:pt x="7592217" y="1365919"/>
                  <a:pt x="7701955" y="1367095"/>
                </a:cubicBez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 w="19050">
            <a:solidFill>
              <a:schemeClr val="accent2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1619513256">
                  <a:prstGeom prst="wedgeEllipseCallout">
                    <a:avLst>
                      <a:gd name="adj1" fmla="val 70328"/>
                      <a:gd name="adj2" fmla="val -10049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hr-HR" sz="40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Koje su posljedice loše pretvorbe i privatizacije u Hrvatskoj?</a:t>
            </a:r>
            <a:endParaRPr lang="hr-HR" sz="4000" b="1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0856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Slika na kojoj se prikazuje odjeća&#10;&#10;Opis je automatski generiran">
            <a:extLst>
              <a:ext uri="{FF2B5EF4-FFF2-40B4-BE49-F238E27FC236}">
                <a16:creationId xmlns:a16="http://schemas.microsoft.com/office/drawing/2014/main" xmlns="" id="{82C40FED-76BE-4C0F-8214-74F8A249FC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4444" y="3808429"/>
            <a:ext cx="2048871" cy="2898491"/>
          </a:xfrm>
          <a:prstGeom prst="rect">
            <a:avLst/>
          </a:prstGeom>
        </p:spPr>
      </p:pic>
      <p:sp>
        <p:nvSpPr>
          <p:cNvPr id="6" name="Oblačić za govor: ovalni 5">
            <a:extLst>
              <a:ext uri="{FF2B5EF4-FFF2-40B4-BE49-F238E27FC236}">
                <a16:creationId xmlns:a16="http://schemas.microsoft.com/office/drawing/2014/main" xmlns="" id="{07AF47EF-7DAB-40BA-A521-2D20F6E49201}"/>
              </a:ext>
            </a:extLst>
          </p:cNvPr>
          <p:cNvSpPr/>
          <p:nvPr/>
        </p:nvSpPr>
        <p:spPr>
          <a:xfrm>
            <a:off x="6202837" y="1197204"/>
            <a:ext cx="4703975" cy="3629320"/>
          </a:xfrm>
          <a:custGeom>
            <a:avLst/>
            <a:gdLst>
              <a:gd name="connsiteX0" fmla="*/ 4529975 w 4703975"/>
              <a:gd name="connsiteY0" fmla="*/ 3292447 h 3629320"/>
              <a:gd name="connsiteX1" fmla="*/ 4152256 w 4703975"/>
              <a:gd name="connsiteY1" fmla="*/ 3271321 h 3629320"/>
              <a:gd name="connsiteX2" fmla="*/ 3789349 w 4703975"/>
              <a:gd name="connsiteY2" fmla="*/ 3251024 h 3629320"/>
              <a:gd name="connsiteX3" fmla="*/ 1079908 w 4703975"/>
              <a:gd name="connsiteY3" fmla="*/ 3341002 h 3629320"/>
              <a:gd name="connsiteX4" fmla="*/ 599723 w 4703975"/>
              <a:gd name="connsiteY4" fmla="*/ 604195 h 3629320"/>
              <a:gd name="connsiteX5" fmla="*/ 3291808 w 4703975"/>
              <a:gd name="connsiteY5" fmla="*/ 151169 h 3629320"/>
              <a:gd name="connsiteX6" fmla="*/ 4382083 w 4703975"/>
              <a:gd name="connsiteY6" fmla="*/ 2731001 h 3629320"/>
              <a:gd name="connsiteX7" fmla="*/ 4529975 w 4703975"/>
              <a:gd name="connsiteY7" fmla="*/ 3292447 h 3629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03975" h="3629320" fill="none" extrusionOk="0">
                <a:moveTo>
                  <a:pt x="4529975" y="3292447"/>
                </a:moveTo>
                <a:cubicBezTo>
                  <a:pt x="4420456" y="3298924"/>
                  <a:pt x="4308899" y="3297285"/>
                  <a:pt x="4152256" y="3271321"/>
                </a:cubicBezTo>
                <a:cubicBezTo>
                  <a:pt x="3995613" y="3245357"/>
                  <a:pt x="3913102" y="3249367"/>
                  <a:pt x="3789349" y="3251024"/>
                </a:cubicBezTo>
                <a:cubicBezTo>
                  <a:pt x="3126862" y="3701515"/>
                  <a:pt x="1844107" y="3693567"/>
                  <a:pt x="1079908" y="3341002"/>
                </a:cubicBezTo>
                <a:cubicBezTo>
                  <a:pt x="-166944" y="2932641"/>
                  <a:pt x="-564662" y="1448020"/>
                  <a:pt x="599723" y="604195"/>
                </a:cubicBezTo>
                <a:cubicBezTo>
                  <a:pt x="1325832" y="-68034"/>
                  <a:pt x="2382322" y="-36993"/>
                  <a:pt x="3291808" y="151169"/>
                </a:cubicBezTo>
                <a:cubicBezTo>
                  <a:pt x="4552498" y="595439"/>
                  <a:pt x="4881825" y="1722123"/>
                  <a:pt x="4382083" y="2731001"/>
                </a:cubicBezTo>
                <a:cubicBezTo>
                  <a:pt x="4450028" y="2900866"/>
                  <a:pt x="4470369" y="3008440"/>
                  <a:pt x="4529975" y="3292447"/>
                </a:cubicBezTo>
                <a:close/>
              </a:path>
              <a:path w="4703975" h="3629320" stroke="0" extrusionOk="0">
                <a:moveTo>
                  <a:pt x="4529975" y="3292447"/>
                </a:moveTo>
                <a:cubicBezTo>
                  <a:pt x="4428707" y="3281480"/>
                  <a:pt x="4300866" y="3289993"/>
                  <a:pt x="4181881" y="3272978"/>
                </a:cubicBezTo>
                <a:cubicBezTo>
                  <a:pt x="4062896" y="3255963"/>
                  <a:pt x="3964146" y="3270814"/>
                  <a:pt x="3789349" y="3251024"/>
                </a:cubicBezTo>
                <a:cubicBezTo>
                  <a:pt x="2973579" y="3571485"/>
                  <a:pt x="1828380" y="3910008"/>
                  <a:pt x="1079908" y="3341002"/>
                </a:cubicBezTo>
                <a:cubicBezTo>
                  <a:pt x="-354652" y="2507840"/>
                  <a:pt x="-584800" y="1531919"/>
                  <a:pt x="599723" y="604195"/>
                </a:cubicBezTo>
                <a:cubicBezTo>
                  <a:pt x="1238312" y="25383"/>
                  <a:pt x="2280949" y="-224744"/>
                  <a:pt x="3291808" y="151169"/>
                </a:cubicBezTo>
                <a:cubicBezTo>
                  <a:pt x="4618306" y="626863"/>
                  <a:pt x="5008214" y="1764635"/>
                  <a:pt x="4382083" y="2731001"/>
                </a:cubicBezTo>
                <a:cubicBezTo>
                  <a:pt x="4419677" y="2881734"/>
                  <a:pt x="4476227" y="3044652"/>
                  <a:pt x="4529975" y="3292447"/>
                </a:cubicBez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 w="19050">
            <a:solidFill>
              <a:schemeClr val="accent2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1619513256">
                  <a:prstGeom prst="wedgeEllipseCallout">
                    <a:avLst>
                      <a:gd name="adj1" fmla="val 46301"/>
                      <a:gd name="adj2" fmla="val 40718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hr-HR" sz="2800" b="1" dirty="0">
                <a:solidFill>
                  <a:schemeClr val="tx1"/>
                </a:solidFill>
                <a:ea typeface="Calibri" panose="020F0502020204030204" pitchFamily="34" charset="0"/>
              </a:rPr>
              <a:t>K</a:t>
            </a:r>
            <a:r>
              <a:rPr lang="hr-HR" sz="2800" b="1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ronološki navedi hrvatske premijere u 21. stoljeću i za svakoga po jedno obilježje njegova mandata.</a:t>
            </a:r>
            <a:endParaRPr lang="hr-HR" sz="2800" b="1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Dijagram 3">
            <a:extLst>
              <a:ext uri="{FF2B5EF4-FFF2-40B4-BE49-F238E27FC236}">
                <a16:creationId xmlns:a16="http://schemas.microsoft.com/office/drawing/2014/main" xmlns="" id="{CE112599-8885-4015-959E-D71220E435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4156798830"/>
              </p:ext>
            </p:extLst>
          </p:nvPr>
        </p:nvGraphicFramePr>
        <p:xfrm>
          <a:off x="567559" y="1593130"/>
          <a:ext cx="5135657" cy="50433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xmlns="" val="3503034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Slika na kojoj se prikazuje odjeća&#10;&#10;Opis je automatski generiran">
            <a:extLst>
              <a:ext uri="{FF2B5EF4-FFF2-40B4-BE49-F238E27FC236}">
                <a16:creationId xmlns:a16="http://schemas.microsoft.com/office/drawing/2014/main" xmlns="" id="{82C40FED-76BE-4C0F-8214-74F8A249FC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4444" y="3808429"/>
            <a:ext cx="2048871" cy="2898491"/>
          </a:xfrm>
          <a:prstGeom prst="rect">
            <a:avLst/>
          </a:prstGeom>
        </p:spPr>
      </p:pic>
      <p:sp>
        <p:nvSpPr>
          <p:cNvPr id="6" name="Oblačić za govor: ovalni 5">
            <a:extLst>
              <a:ext uri="{FF2B5EF4-FFF2-40B4-BE49-F238E27FC236}">
                <a16:creationId xmlns:a16="http://schemas.microsoft.com/office/drawing/2014/main" xmlns="" id="{07AF47EF-7DAB-40BA-A521-2D20F6E49201}"/>
              </a:ext>
            </a:extLst>
          </p:cNvPr>
          <p:cNvSpPr/>
          <p:nvPr/>
        </p:nvSpPr>
        <p:spPr>
          <a:xfrm>
            <a:off x="6202837" y="1197204"/>
            <a:ext cx="4703975" cy="3629320"/>
          </a:xfrm>
          <a:custGeom>
            <a:avLst/>
            <a:gdLst>
              <a:gd name="connsiteX0" fmla="*/ 4529975 w 4703975"/>
              <a:gd name="connsiteY0" fmla="*/ 3292447 h 3629320"/>
              <a:gd name="connsiteX1" fmla="*/ 4152256 w 4703975"/>
              <a:gd name="connsiteY1" fmla="*/ 3271321 h 3629320"/>
              <a:gd name="connsiteX2" fmla="*/ 3789349 w 4703975"/>
              <a:gd name="connsiteY2" fmla="*/ 3251024 h 3629320"/>
              <a:gd name="connsiteX3" fmla="*/ 1079908 w 4703975"/>
              <a:gd name="connsiteY3" fmla="*/ 3341002 h 3629320"/>
              <a:gd name="connsiteX4" fmla="*/ 599723 w 4703975"/>
              <a:gd name="connsiteY4" fmla="*/ 604195 h 3629320"/>
              <a:gd name="connsiteX5" fmla="*/ 3291808 w 4703975"/>
              <a:gd name="connsiteY5" fmla="*/ 151169 h 3629320"/>
              <a:gd name="connsiteX6" fmla="*/ 4382083 w 4703975"/>
              <a:gd name="connsiteY6" fmla="*/ 2731001 h 3629320"/>
              <a:gd name="connsiteX7" fmla="*/ 4529975 w 4703975"/>
              <a:gd name="connsiteY7" fmla="*/ 3292447 h 3629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03975" h="3629320" fill="none" extrusionOk="0">
                <a:moveTo>
                  <a:pt x="4529975" y="3292447"/>
                </a:moveTo>
                <a:cubicBezTo>
                  <a:pt x="4420456" y="3298924"/>
                  <a:pt x="4308899" y="3297285"/>
                  <a:pt x="4152256" y="3271321"/>
                </a:cubicBezTo>
                <a:cubicBezTo>
                  <a:pt x="3995613" y="3245357"/>
                  <a:pt x="3913102" y="3249367"/>
                  <a:pt x="3789349" y="3251024"/>
                </a:cubicBezTo>
                <a:cubicBezTo>
                  <a:pt x="3126862" y="3701515"/>
                  <a:pt x="1844107" y="3693567"/>
                  <a:pt x="1079908" y="3341002"/>
                </a:cubicBezTo>
                <a:cubicBezTo>
                  <a:pt x="-166944" y="2932641"/>
                  <a:pt x="-564662" y="1448020"/>
                  <a:pt x="599723" y="604195"/>
                </a:cubicBezTo>
                <a:cubicBezTo>
                  <a:pt x="1325832" y="-68034"/>
                  <a:pt x="2382322" y="-36993"/>
                  <a:pt x="3291808" y="151169"/>
                </a:cubicBezTo>
                <a:cubicBezTo>
                  <a:pt x="4552498" y="595439"/>
                  <a:pt x="4881825" y="1722123"/>
                  <a:pt x="4382083" y="2731001"/>
                </a:cubicBezTo>
                <a:cubicBezTo>
                  <a:pt x="4450028" y="2900866"/>
                  <a:pt x="4470369" y="3008440"/>
                  <a:pt x="4529975" y="3292447"/>
                </a:cubicBezTo>
                <a:close/>
              </a:path>
              <a:path w="4703975" h="3629320" stroke="0" extrusionOk="0">
                <a:moveTo>
                  <a:pt x="4529975" y="3292447"/>
                </a:moveTo>
                <a:cubicBezTo>
                  <a:pt x="4428707" y="3281480"/>
                  <a:pt x="4300866" y="3289993"/>
                  <a:pt x="4181881" y="3272978"/>
                </a:cubicBezTo>
                <a:cubicBezTo>
                  <a:pt x="4062896" y="3255963"/>
                  <a:pt x="3964146" y="3270814"/>
                  <a:pt x="3789349" y="3251024"/>
                </a:cubicBezTo>
                <a:cubicBezTo>
                  <a:pt x="2973579" y="3571485"/>
                  <a:pt x="1828380" y="3910008"/>
                  <a:pt x="1079908" y="3341002"/>
                </a:cubicBezTo>
                <a:cubicBezTo>
                  <a:pt x="-354652" y="2507840"/>
                  <a:pt x="-584800" y="1531919"/>
                  <a:pt x="599723" y="604195"/>
                </a:cubicBezTo>
                <a:cubicBezTo>
                  <a:pt x="1238312" y="25383"/>
                  <a:pt x="2280949" y="-224744"/>
                  <a:pt x="3291808" y="151169"/>
                </a:cubicBezTo>
                <a:cubicBezTo>
                  <a:pt x="4618306" y="626863"/>
                  <a:pt x="5008214" y="1764635"/>
                  <a:pt x="4382083" y="2731001"/>
                </a:cubicBezTo>
                <a:cubicBezTo>
                  <a:pt x="4419677" y="2881734"/>
                  <a:pt x="4476227" y="3044652"/>
                  <a:pt x="4529975" y="3292447"/>
                </a:cubicBez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 w="19050">
            <a:solidFill>
              <a:schemeClr val="accent2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1619513256">
                  <a:prstGeom prst="wedgeEllipseCallout">
                    <a:avLst>
                      <a:gd name="adj1" fmla="val 46301"/>
                      <a:gd name="adj2" fmla="val 40718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hr-HR" sz="2800" b="1" dirty="0">
                <a:solidFill>
                  <a:schemeClr val="tx1"/>
                </a:solidFill>
                <a:ea typeface="Calibri" panose="020F0502020204030204" pitchFamily="34" charset="0"/>
              </a:rPr>
              <a:t>K</a:t>
            </a:r>
            <a:r>
              <a:rPr lang="hr-HR" sz="2800" b="1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ronološki navedi predsjednike RH od samostalnosti.</a:t>
            </a:r>
            <a:endParaRPr lang="hr-HR" sz="2800" b="1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Dijagram 3">
            <a:extLst>
              <a:ext uri="{FF2B5EF4-FFF2-40B4-BE49-F238E27FC236}">
                <a16:creationId xmlns:a16="http://schemas.microsoft.com/office/drawing/2014/main" xmlns="" id="{CE112599-8885-4015-959E-D71220E435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524156101"/>
              </p:ext>
            </p:extLst>
          </p:nvPr>
        </p:nvGraphicFramePr>
        <p:xfrm>
          <a:off x="567559" y="1593130"/>
          <a:ext cx="5135657" cy="50433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xmlns="" val="26384618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Slika na kojoj se prikazuje odjeća&#10;&#10;Opis je automatski generiran">
            <a:extLst>
              <a:ext uri="{FF2B5EF4-FFF2-40B4-BE49-F238E27FC236}">
                <a16:creationId xmlns:a16="http://schemas.microsoft.com/office/drawing/2014/main" xmlns="" id="{82C40FED-76BE-4C0F-8214-74F8A249FC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5317" y="3517362"/>
            <a:ext cx="2361414" cy="3340638"/>
          </a:xfrm>
          <a:prstGeom prst="rect">
            <a:avLst/>
          </a:prstGeom>
        </p:spPr>
      </p:pic>
      <p:sp>
        <p:nvSpPr>
          <p:cNvPr id="6" name="Oblačić za govor: ovalni 5">
            <a:extLst>
              <a:ext uri="{FF2B5EF4-FFF2-40B4-BE49-F238E27FC236}">
                <a16:creationId xmlns:a16="http://schemas.microsoft.com/office/drawing/2014/main" xmlns="" id="{07AF47EF-7DAB-40BA-A521-2D20F6E49201}"/>
              </a:ext>
            </a:extLst>
          </p:cNvPr>
          <p:cNvSpPr/>
          <p:nvPr/>
        </p:nvSpPr>
        <p:spPr>
          <a:xfrm>
            <a:off x="832701" y="1442301"/>
            <a:ext cx="4703975" cy="3629320"/>
          </a:xfrm>
          <a:custGeom>
            <a:avLst/>
            <a:gdLst>
              <a:gd name="connsiteX0" fmla="*/ 4850504 w 4703975"/>
              <a:gd name="connsiteY0" fmla="*/ 2726853 h 3629320"/>
              <a:gd name="connsiteX1" fmla="*/ 4246950 w 4703975"/>
              <a:gd name="connsiteY1" fmla="*/ 2889562 h 3629320"/>
              <a:gd name="connsiteX2" fmla="*/ 1557080 w 4703975"/>
              <a:gd name="connsiteY2" fmla="*/ 3522538 h 3629320"/>
              <a:gd name="connsiteX3" fmla="*/ 232309 w 4703975"/>
              <a:gd name="connsiteY3" fmla="*/ 1028288 h 3629320"/>
              <a:gd name="connsiteX4" fmla="*/ 2852053 w 4703975"/>
              <a:gd name="connsiteY4" fmla="*/ 41490 h 3629320"/>
              <a:gd name="connsiteX5" fmla="*/ 4630862 w 4703975"/>
              <a:gd name="connsiteY5" fmla="*/ 2263601 h 3629320"/>
              <a:gd name="connsiteX6" fmla="*/ 4850504 w 4703975"/>
              <a:gd name="connsiteY6" fmla="*/ 2726853 h 3629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03975" h="3629320" fill="none" extrusionOk="0">
                <a:moveTo>
                  <a:pt x="4850504" y="2726853"/>
                </a:moveTo>
                <a:cubicBezTo>
                  <a:pt x="4613016" y="2777790"/>
                  <a:pt x="4510449" y="2816986"/>
                  <a:pt x="4246950" y="2889562"/>
                </a:cubicBezTo>
                <a:cubicBezTo>
                  <a:pt x="3737601" y="3670965"/>
                  <a:pt x="2534335" y="3633103"/>
                  <a:pt x="1557080" y="3522538"/>
                </a:cubicBezTo>
                <a:cubicBezTo>
                  <a:pt x="91897" y="2950925"/>
                  <a:pt x="-246761" y="1979590"/>
                  <a:pt x="232309" y="1028288"/>
                </a:cubicBezTo>
                <a:cubicBezTo>
                  <a:pt x="643599" y="218913"/>
                  <a:pt x="1776584" y="-61248"/>
                  <a:pt x="2852053" y="41490"/>
                </a:cubicBezTo>
                <a:cubicBezTo>
                  <a:pt x="4026455" y="267569"/>
                  <a:pt x="5086630" y="1040027"/>
                  <a:pt x="4630862" y="2263601"/>
                </a:cubicBezTo>
                <a:cubicBezTo>
                  <a:pt x="4692178" y="2365786"/>
                  <a:pt x="4791062" y="2573651"/>
                  <a:pt x="4850504" y="2726853"/>
                </a:cubicBezTo>
                <a:close/>
              </a:path>
              <a:path w="4703975" h="3629320" stroke="0" extrusionOk="0">
                <a:moveTo>
                  <a:pt x="4850504" y="2726853"/>
                </a:moveTo>
                <a:cubicBezTo>
                  <a:pt x="4560746" y="2812144"/>
                  <a:pt x="4462583" y="2853389"/>
                  <a:pt x="4246950" y="2889562"/>
                </a:cubicBezTo>
                <a:cubicBezTo>
                  <a:pt x="3560086" y="3455827"/>
                  <a:pt x="2466425" y="3726390"/>
                  <a:pt x="1557080" y="3522538"/>
                </a:cubicBezTo>
                <a:cubicBezTo>
                  <a:pt x="273230" y="3286203"/>
                  <a:pt x="-379989" y="1927440"/>
                  <a:pt x="232309" y="1028288"/>
                </a:cubicBezTo>
                <a:cubicBezTo>
                  <a:pt x="553084" y="271975"/>
                  <a:pt x="1812409" y="-10042"/>
                  <a:pt x="2852053" y="41490"/>
                </a:cubicBezTo>
                <a:cubicBezTo>
                  <a:pt x="4150564" y="313309"/>
                  <a:pt x="4819212" y="1320378"/>
                  <a:pt x="4630862" y="2263601"/>
                </a:cubicBezTo>
                <a:cubicBezTo>
                  <a:pt x="4669431" y="2373503"/>
                  <a:pt x="4794481" y="2570763"/>
                  <a:pt x="4850504" y="2726853"/>
                </a:cubicBez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 w="19050">
            <a:solidFill>
              <a:schemeClr val="accent2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1619513256">
                  <a:prstGeom prst="wedgeEllipseCallout">
                    <a:avLst>
                      <a:gd name="adj1" fmla="val 53115"/>
                      <a:gd name="adj2" fmla="val 25134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hr-HR" sz="2800" b="1" dirty="0">
                <a:solidFill>
                  <a:schemeClr val="tx1"/>
                </a:solidFill>
                <a:ea typeface="Calibri" panose="020F0502020204030204" pitchFamily="34" charset="0"/>
              </a:rPr>
              <a:t>Objasni značenje pristupanja Hrvatske Europskoj uniji.</a:t>
            </a:r>
            <a:endParaRPr lang="hr-HR" sz="2800" b="1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87D1BACD-1320-4D4B-91B7-22D502E0C8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9383" y="1442301"/>
            <a:ext cx="4569964" cy="3068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288617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Slika na kojoj se prikazuje odjeća&#10;&#10;Opis je automatski generiran">
            <a:extLst>
              <a:ext uri="{FF2B5EF4-FFF2-40B4-BE49-F238E27FC236}">
                <a16:creationId xmlns:a16="http://schemas.microsoft.com/office/drawing/2014/main" xmlns="" id="{82C40FED-76BE-4C0F-8214-74F8A249FC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9228" y="4053020"/>
            <a:ext cx="1982771" cy="2804980"/>
          </a:xfrm>
          <a:prstGeom prst="rect">
            <a:avLst/>
          </a:prstGeom>
        </p:spPr>
      </p:pic>
      <p:sp>
        <p:nvSpPr>
          <p:cNvPr id="6" name="Oblačić za govor: ovalni 5">
            <a:extLst>
              <a:ext uri="{FF2B5EF4-FFF2-40B4-BE49-F238E27FC236}">
                <a16:creationId xmlns:a16="http://schemas.microsoft.com/office/drawing/2014/main" xmlns="" id="{07AF47EF-7DAB-40BA-A521-2D20F6E49201}"/>
              </a:ext>
            </a:extLst>
          </p:cNvPr>
          <p:cNvSpPr/>
          <p:nvPr/>
        </p:nvSpPr>
        <p:spPr>
          <a:xfrm>
            <a:off x="6623901" y="1230197"/>
            <a:ext cx="4703975" cy="3629320"/>
          </a:xfrm>
          <a:custGeom>
            <a:avLst/>
            <a:gdLst>
              <a:gd name="connsiteX0" fmla="*/ 4218901 w 4703975"/>
              <a:gd name="connsiteY0" fmla="*/ 3396136 h 3629320"/>
              <a:gd name="connsiteX1" fmla="*/ 3574843 w 4703975"/>
              <a:gd name="connsiteY1" fmla="*/ 3364765 h 3629320"/>
              <a:gd name="connsiteX2" fmla="*/ 875514 w 4703975"/>
              <a:gd name="connsiteY2" fmla="*/ 3227210 h 3629320"/>
              <a:gd name="connsiteX3" fmla="*/ 784704 w 4703975"/>
              <a:gd name="connsiteY3" fmla="*/ 461603 h 3629320"/>
              <a:gd name="connsiteX4" fmla="*/ 3480890 w 4703975"/>
              <a:gd name="connsiteY4" fmla="*/ 222693 h 3629320"/>
              <a:gd name="connsiteX5" fmla="*/ 4238420 w 4703975"/>
              <a:gd name="connsiteY5" fmla="*/ 2898456 h 3629320"/>
              <a:gd name="connsiteX6" fmla="*/ 4218901 w 4703975"/>
              <a:gd name="connsiteY6" fmla="*/ 3396136 h 3629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03975" h="3629320" fill="none" extrusionOk="0">
                <a:moveTo>
                  <a:pt x="4218901" y="3396136"/>
                </a:moveTo>
                <a:cubicBezTo>
                  <a:pt x="4081220" y="3380933"/>
                  <a:pt x="3790333" y="3356380"/>
                  <a:pt x="3574843" y="3364765"/>
                </a:cubicBezTo>
                <a:cubicBezTo>
                  <a:pt x="2778168" y="3826359"/>
                  <a:pt x="1647190" y="3671714"/>
                  <a:pt x="875514" y="3227210"/>
                </a:cubicBezTo>
                <a:cubicBezTo>
                  <a:pt x="-304804" y="2455111"/>
                  <a:pt x="-68001" y="1173486"/>
                  <a:pt x="784704" y="461603"/>
                </a:cubicBezTo>
                <a:cubicBezTo>
                  <a:pt x="1460946" y="-107520"/>
                  <a:pt x="2580863" y="28927"/>
                  <a:pt x="3480890" y="222693"/>
                </a:cubicBezTo>
                <a:cubicBezTo>
                  <a:pt x="4596838" y="760095"/>
                  <a:pt x="5199859" y="1819252"/>
                  <a:pt x="4238420" y="2898456"/>
                </a:cubicBezTo>
                <a:cubicBezTo>
                  <a:pt x="4225519" y="3019165"/>
                  <a:pt x="4205450" y="3185888"/>
                  <a:pt x="4218901" y="3396136"/>
                </a:cubicBezTo>
                <a:close/>
              </a:path>
              <a:path w="4703975" h="3629320" stroke="0" extrusionOk="0">
                <a:moveTo>
                  <a:pt x="4218901" y="3396136"/>
                </a:moveTo>
                <a:cubicBezTo>
                  <a:pt x="3963181" y="3389398"/>
                  <a:pt x="3722137" y="3365929"/>
                  <a:pt x="3574843" y="3364765"/>
                </a:cubicBezTo>
                <a:cubicBezTo>
                  <a:pt x="2615603" y="3634678"/>
                  <a:pt x="1624415" y="3685249"/>
                  <a:pt x="875514" y="3227210"/>
                </a:cubicBezTo>
                <a:cubicBezTo>
                  <a:pt x="-209927" y="2717804"/>
                  <a:pt x="-307929" y="1110884"/>
                  <a:pt x="784704" y="461603"/>
                </a:cubicBezTo>
                <a:cubicBezTo>
                  <a:pt x="1304858" y="-49135"/>
                  <a:pt x="2651142" y="82696"/>
                  <a:pt x="3480890" y="222693"/>
                </a:cubicBezTo>
                <a:cubicBezTo>
                  <a:pt x="4725650" y="911400"/>
                  <a:pt x="5023510" y="2039584"/>
                  <a:pt x="4238420" y="2898456"/>
                </a:cubicBezTo>
                <a:cubicBezTo>
                  <a:pt x="4231947" y="3017417"/>
                  <a:pt x="4241955" y="3184056"/>
                  <a:pt x="4218901" y="3396136"/>
                </a:cubicBez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 w="19050">
            <a:solidFill>
              <a:schemeClr val="accent2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1619513256">
                  <a:prstGeom prst="wedgeEllipseCallout">
                    <a:avLst>
                      <a:gd name="adj1" fmla="val 39688"/>
                      <a:gd name="adj2" fmla="val 43575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</a:pPr>
            <a:r>
              <a:rPr lang="hr-HR" sz="2800" b="1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Radom u paru riješite </a:t>
            </a:r>
            <a:endParaRPr lang="hr-HR" sz="2800" b="1" dirty="0" smtClean="0">
              <a:solidFill>
                <a:schemeClr val="tx1"/>
              </a:solidFill>
              <a:effectLst/>
              <a:ea typeface="Calibri" panose="020F0502020204030204" pitchFamily="34" charset="0"/>
            </a:endParaRPr>
          </a:p>
          <a:p>
            <a:pPr algn="ctr">
              <a:lnSpc>
                <a:spcPct val="115000"/>
              </a:lnSpc>
            </a:pPr>
            <a:r>
              <a:rPr lang="hr-HR" sz="2800" b="1" dirty="0" smtClean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zadatke </a:t>
            </a:r>
            <a:r>
              <a:rPr lang="hr-HR" sz="2800" b="1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1. i 2. u dijelu </a:t>
            </a:r>
            <a:r>
              <a:rPr lang="hr-HR" sz="2800" b="1" i="1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povijesni koncept – vrijeme i prostor</a:t>
            </a:r>
            <a:r>
              <a:rPr lang="hr-HR" sz="2800" b="1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 (U/str. 207).</a:t>
            </a:r>
            <a:endParaRPr lang="hr-HR" sz="4000" b="1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5DF19B45-8186-4B5A-886E-43AA48F3A8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31" y="1230197"/>
            <a:ext cx="6590475" cy="56278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980465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Slika na kojoj se prikazuje odjeća&#10;&#10;Opis je automatski generiran">
            <a:extLst>
              <a:ext uri="{FF2B5EF4-FFF2-40B4-BE49-F238E27FC236}">
                <a16:creationId xmlns:a16="http://schemas.microsoft.com/office/drawing/2014/main" xmlns="" id="{82C40FED-76BE-4C0F-8214-74F8A249FC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7373" y="4091233"/>
            <a:ext cx="1805827" cy="2554663"/>
          </a:xfrm>
          <a:prstGeom prst="rect">
            <a:avLst/>
          </a:prstGeom>
        </p:spPr>
      </p:pic>
      <p:sp>
        <p:nvSpPr>
          <p:cNvPr id="6" name="Oblačić za govor: ovalni 5">
            <a:extLst>
              <a:ext uri="{FF2B5EF4-FFF2-40B4-BE49-F238E27FC236}">
                <a16:creationId xmlns:a16="http://schemas.microsoft.com/office/drawing/2014/main" xmlns="" id="{07AF47EF-7DAB-40BA-A521-2D20F6E49201}"/>
              </a:ext>
            </a:extLst>
          </p:cNvPr>
          <p:cNvSpPr/>
          <p:nvPr/>
        </p:nvSpPr>
        <p:spPr>
          <a:xfrm>
            <a:off x="2262433" y="1586060"/>
            <a:ext cx="6608191" cy="3685880"/>
          </a:xfrm>
          <a:custGeom>
            <a:avLst/>
            <a:gdLst>
              <a:gd name="connsiteX0" fmla="*/ 6643280 w 6608191"/>
              <a:gd name="connsiteY0" fmla="*/ 3235429 h 3685880"/>
              <a:gd name="connsiteX1" fmla="*/ 6072569 w 6608191"/>
              <a:gd name="connsiteY1" fmla="*/ 3221357 h 3685880"/>
              <a:gd name="connsiteX2" fmla="*/ 5524239 w 6608191"/>
              <a:gd name="connsiteY2" fmla="*/ 3207837 h 3685880"/>
              <a:gd name="connsiteX3" fmla="*/ 2384343 w 6608191"/>
              <a:gd name="connsiteY3" fmla="*/ 3613038 h 3685880"/>
              <a:gd name="connsiteX4" fmla="*/ 690295 w 6608191"/>
              <a:gd name="connsiteY4" fmla="*/ 715587 h 3685880"/>
              <a:gd name="connsiteX5" fmla="*/ 3934279 w 6608191"/>
              <a:gd name="connsiteY5" fmla="*/ 33831 h 3685880"/>
              <a:gd name="connsiteX6" fmla="*/ 6279255 w 6608191"/>
              <a:gd name="connsiteY6" fmla="*/ 2644560 h 3685880"/>
              <a:gd name="connsiteX7" fmla="*/ 6643280 w 6608191"/>
              <a:gd name="connsiteY7" fmla="*/ 3235429 h 3685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8191" h="3685880" fill="none" extrusionOk="0">
                <a:moveTo>
                  <a:pt x="6643280" y="3235429"/>
                </a:moveTo>
                <a:cubicBezTo>
                  <a:pt x="6475474" y="3234776"/>
                  <a:pt x="6334455" y="3245524"/>
                  <a:pt x="6072569" y="3221357"/>
                </a:cubicBezTo>
                <a:cubicBezTo>
                  <a:pt x="5810683" y="3197190"/>
                  <a:pt x="5757626" y="3201166"/>
                  <a:pt x="5524239" y="3207837"/>
                </a:cubicBezTo>
                <a:cubicBezTo>
                  <a:pt x="4737482" y="3628397"/>
                  <a:pt x="3364914" y="3686723"/>
                  <a:pt x="2384343" y="3613038"/>
                </a:cubicBezTo>
                <a:cubicBezTo>
                  <a:pt x="112961" y="3464526"/>
                  <a:pt x="-780995" y="1746983"/>
                  <a:pt x="690295" y="715587"/>
                </a:cubicBezTo>
                <a:cubicBezTo>
                  <a:pt x="1510711" y="62248"/>
                  <a:pt x="2746315" y="127640"/>
                  <a:pt x="3934279" y="33831"/>
                </a:cubicBezTo>
                <a:cubicBezTo>
                  <a:pt x="5762807" y="360041"/>
                  <a:pt x="7104085" y="1516652"/>
                  <a:pt x="6279255" y="2644560"/>
                </a:cubicBezTo>
                <a:cubicBezTo>
                  <a:pt x="6402462" y="2782891"/>
                  <a:pt x="6452893" y="2972368"/>
                  <a:pt x="6643280" y="3235429"/>
                </a:cubicBezTo>
                <a:close/>
              </a:path>
              <a:path w="6608191" h="3685880" stroke="0" extrusionOk="0">
                <a:moveTo>
                  <a:pt x="6643280" y="3235429"/>
                </a:moveTo>
                <a:cubicBezTo>
                  <a:pt x="6448870" y="3246298"/>
                  <a:pt x="6370658" y="3228631"/>
                  <a:pt x="6117331" y="3222461"/>
                </a:cubicBezTo>
                <a:cubicBezTo>
                  <a:pt x="5864004" y="3216291"/>
                  <a:pt x="5796713" y="3201620"/>
                  <a:pt x="5524239" y="3207837"/>
                </a:cubicBezTo>
                <a:cubicBezTo>
                  <a:pt x="4640478" y="3457506"/>
                  <a:pt x="3441601" y="3868581"/>
                  <a:pt x="2384343" y="3613038"/>
                </a:cubicBezTo>
                <a:cubicBezTo>
                  <a:pt x="-37390" y="3058437"/>
                  <a:pt x="-873753" y="1804583"/>
                  <a:pt x="690295" y="715587"/>
                </a:cubicBezTo>
                <a:cubicBezTo>
                  <a:pt x="1367902" y="174658"/>
                  <a:pt x="2615147" y="-172202"/>
                  <a:pt x="3934279" y="33831"/>
                </a:cubicBezTo>
                <a:cubicBezTo>
                  <a:pt x="6237197" y="471898"/>
                  <a:pt x="6927856" y="1459276"/>
                  <a:pt x="6279255" y="2644560"/>
                </a:cubicBezTo>
                <a:cubicBezTo>
                  <a:pt x="6447559" y="2907785"/>
                  <a:pt x="6500769" y="2941772"/>
                  <a:pt x="6643280" y="3235429"/>
                </a:cubicBez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 w="19050">
            <a:solidFill>
              <a:schemeClr val="accent2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1619513256">
                  <a:prstGeom prst="wedgeEllipseCallout">
                    <a:avLst>
                      <a:gd name="adj1" fmla="val 50531"/>
                      <a:gd name="adj2" fmla="val 37779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 b="1" dirty="0">
                <a:solidFill>
                  <a:schemeClr val="tx1"/>
                </a:solidFill>
                <a:ea typeface="Calibri" panose="020F0502020204030204" pitchFamily="34" charset="0"/>
              </a:rPr>
              <a:t>Rješavanjem </a:t>
            </a:r>
            <a:r>
              <a:rPr lang="hr-HR" sz="3200" b="1" dirty="0">
                <a:solidFill>
                  <a:schemeClr val="tx1"/>
                </a:solidFill>
                <a:ea typeface="Calibri" panose="020F0502020204030204" pitchFamily="34" charset="0"/>
                <a:hlinkClick r:id="rId4"/>
              </a:rPr>
              <a:t>kviza</a:t>
            </a:r>
            <a:r>
              <a:rPr lang="hr-HR" sz="3200" b="1" dirty="0">
                <a:solidFill>
                  <a:schemeClr val="tx1"/>
                </a:solidFill>
                <a:ea typeface="Calibri" panose="020F0502020204030204" pitchFamily="34" charset="0"/>
              </a:rPr>
              <a:t> ponovi gradivo o znanosti, tehnologiji i medijima u suvremenom svijetu.</a:t>
            </a:r>
            <a:endParaRPr lang="hr-HR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67239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204</Words>
  <Application>Microsoft Office PowerPoint</Application>
  <PresentationFormat>Custom</PresentationFormat>
  <Paragraphs>33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Elephant</vt:lpstr>
      <vt:lpstr>Calibri</vt:lpstr>
      <vt:lpstr>Times New Roman</vt:lpstr>
      <vt:lpstr>Calibri Light</vt:lpstr>
      <vt:lpstr>Office Theme</vt:lpstr>
      <vt:lpstr>Tematsko ponavljanje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dvukelic</cp:lastModifiedBy>
  <cp:revision>39</cp:revision>
  <dcterms:created xsi:type="dcterms:W3CDTF">2021-01-04T08:54:24Z</dcterms:created>
  <dcterms:modified xsi:type="dcterms:W3CDTF">2021-07-05T12:09:08Z</dcterms:modified>
</cp:coreProperties>
</file>